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E116EA-BFCD-7FF6-061F-02A6A5A82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506643A-A0E8-4532-0BD3-ADC6EA991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0BFBC9-382B-5715-959D-9164D98E4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C96C-21A1-4EDF-A2B1-5A927E26BC77}" type="datetimeFigureOut">
              <a:rPr lang="nb-NO" smtClean="0"/>
              <a:t>10.01.2024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12BFE49-DD6E-A802-BE9A-076F85AE4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C3BC2C-21BF-8EC5-2E15-D1330D974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75FA-363B-4F0E-A62D-5EA0AFA9A0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43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B539FB-8AD1-B059-7AC5-ECB131C78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E7902CE-2CDC-E42D-93E0-BC5374D81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2316CB-5E32-A32F-E2CC-44A7DDAEC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C96C-21A1-4EDF-A2B1-5A927E26BC77}" type="datetimeFigureOut">
              <a:rPr lang="nb-NO" smtClean="0"/>
              <a:t>10.01.2024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CC48604-A645-913B-3888-013F9BEC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806E8CD-4748-7DC3-1D3D-7B2624F6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75FA-363B-4F0E-A62D-5EA0AFA9A0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344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699456D-28B8-E04E-1F6A-3D694E77D3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9FB7F81-5A89-A0F1-102F-52A1657CD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6DA9F2A-5E90-89E3-8F9D-D5CBD10ED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C96C-21A1-4EDF-A2B1-5A927E26BC77}" type="datetimeFigureOut">
              <a:rPr lang="nb-NO" smtClean="0"/>
              <a:t>10.01.2024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C8C65BD-E976-D6CE-B281-988FF2981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8705DB9-2690-015C-1091-1340D0E2B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75FA-363B-4F0E-A62D-5EA0AFA9A0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214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A8A02F-C47D-90A1-9A2A-D452599B2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EE8168A-C825-B399-5B2C-C0AB2CB6B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0FB7A9B-BAB7-C881-80DE-3FE6624AC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C96C-21A1-4EDF-A2B1-5A927E26BC77}" type="datetimeFigureOut">
              <a:rPr lang="nb-NO" smtClean="0"/>
              <a:t>10.01.2024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9F74AC3-D2ED-FA57-D195-DA6DD96C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A00EB9E-79DA-21E4-4CEA-59B556BD2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75FA-363B-4F0E-A62D-5EA0AFA9A0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823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BD217E-E5DB-C066-9D14-769FAA164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4C67814-2514-FFE5-C997-E50C2B064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C03B794-2DF8-938C-858D-5BC515132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C96C-21A1-4EDF-A2B1-5A927E26BC77}" type="datetimeFigureOut">
              <a:rPr lang="nb-NO" smtClean="0"/>
              <a:t>10.01.2024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2715E43-0899-9C1A-6BC4-1F38E9043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585DFDD-05D8-90C6-17D2-F398867FE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75FA-363B-4F0E-A62D-5EA0AFA9A0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758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51BB26-9DB9-FC36-A2BC-C110E6B83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21EF37-CA44-29D6-5536-DDB1BE425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A10D38-39AB-13D0-4709-EC80F5BFF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0DA317C-5BEE-9AC1-FB4D-E96E2DCDD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C96C-21A1-4EDF-A2B1-5A927E26BC77}" type="datetimeFigureOut">
              <a:rPr lang="nb-NO" smtClean="0"/>
              <a:t>10.01.2024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6A9128F-C1F6-31FA-3005-1D5336FB9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8D098D2-5F36-E073-1E3A-63C1E8CE5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75FA-363B-4F0E-A62D-5EA0AFA9A0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380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4A93A2-C605-1205-C221-C9AD24485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C1293D6-3B0D-666C-F5A7-B460AE5CD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0C86684-F68D-8366-E01D-F7E43A5C1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B82E207-71F9-E297-B4BF-8BEB60876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35CBFD1-F726-EF51-03E5-2B81DB3CD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3A67780-22BF-36C9-0788-D8DE95D5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C96C-21A1-4EDF-A2B1-5A927E26BC77}" type="datetimeFigureOut">
              <a:rPr lang="nb-NO" smtClean="0"/>
              <a:t>10.01.2024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9B1499A-F927-19C5-CA1F-785111056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296DFC5-330E-77AA-F651-B77EE0BA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75FA-363B-4F0E-A62D-5EA0AFA9A0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138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31B283-B80C-C1BD-A2CF-31B3ADAD2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7D58BF0-1A58-9153-5A7E-9EEE60C75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C96C-21A1-4EDF-A2B1-5A927E26BC77}" type="datetimeFigureOut">
              <a:rPr lang="nb-NO" smtClean="0"/>
              <a:t>10.01.2024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27E563-EE2E-54A1-49AB-F1D67AE20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2704D41-3C1B-26F9-BEBA-4F3ABA79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75FA-363B-4F0E-A62D-5EA0AFA9A0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035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DB226E5-38D1-2A41-9539-E27715992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C96C-21A1-4EDF-A2B1-5A927E26BC77}" type="datetimeFigureOut">
              <a:rPr lang="nb-NO" smtClean="0"/>
              <a:t>10.01.2024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D364139-EE41-807F-9852-756F8095F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0C090D9-967A-B46A-D658-488043625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75FA-363B-4F0E-A62D-5EA0AFA9A0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954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1FD5EB-A452-94C8-003F-4F12B77D2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DDDBE5-70A9-9210-14C4-5B06C8957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7A6131-8A5B-C25F-076F-3FC5CFC50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19339F7-A040-3302-FD0B-14B1AD2A0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C96C-21A1-4EDF-A2B1-5A927E26BC77}" type="datetimeFigureOut">
              <a:rPr lang="nb-NO" smtClean="0"/>
              <a:t>10.01.2024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FA59504-2615-9311-DCE4-8FF31AD69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48DC741-17F2-7241-C0FD-13EF88F27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75FA-363B-4F0E-A62D-5EA0AFA9A0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072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C14F28-915B-29EA-A12E-864BC889D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056B8EE3-0EB7-5DB7-639A-43A704C5CA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BCC10C1-6F4F-B5E2-23E2-692EFC8B6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9E32992-3A30-4FD1-13D0-8B469F39A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C96C-21A1-4EDF-A2B1-5A927E26BC77}" type="datetimeFigureOut">
              <a:rPr lang="nb-NO" smtClean="0"/>
              <a:t>10.01.2024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5DFF4B5-8D2D-91F4-11CE-141AD984F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834236E-2B8A-A004-A3C1-B340326FA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075FA-363B-4F0E-A62D-5EA0AFA9A0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68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18C40AC-B95B-71A6-314C-C8E547DE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82C5AFC-1B3A-9082-93DA-0CEFEDF1B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85AA309-413D-2D4D-F56D-FE4F6FAABF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DBC96C-21A1-4EDF-A2B1-5A927E26BC77}" type="datetimeFigureOut">
              <a:rPr lang="nb-NO" smtClean="0"/>
              <a:t>10.01.2024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CE10884-5384-8AC4-5864-3CCFDBAF3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FE692EC-F898-5454-93AD-4625194D0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075FA-363B-4F0E-A62D-5EA0AFA9A0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183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9C867835-A917-4A2B-8424-3AFAF7436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CB85F4F-D662-BF99-D058-5A0FB6456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87" y="2248263"/>
            <a:ext cx="3768917" cy="1606163"/>
          </a:xfrm>
        </p:spPr>
        <p:txBody>
          <a:bodyPr>
            <a:normAutofit/>
          </a:bodyPr>
          <a:lstStyle/>
          <a:p>
            <a:pPr algn="l"/>
            <a:r>
              <a:rPr lang="nb-NO" sz="4400" dirty="0"/>
              <a:t>GLOKART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19D5BBC-7510-9F6C-A89C-DA51879B18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387" y="3915808"/>
            <a:ext cx="3665550" cy="775494"/>
          </a:xfrm>
        </p:spPr>
        <p:txBody>
          <a:bodyPr>
            <a:normAutofit/>
          </a:bodyPr>
          <a:lstStyle/>
          <a:p>
            <a:pPr algn="l"/>
            <a:r>
              <a:rPr lang="nb-NO"/>
              <a:t>Enkel brukerveiledning</a:t>
            </a:r>
          </a:p>
        </p:txBody>
      </p:sp>
      <p:pic>
        <p:nvPicPr>
          <p:cNvPr id="5" name="Bilde 4" descr="Et bilde som inneholder logo, Grafikk, skjermbilde, symbol&#10;&#10;Automatisk generert beskrivelse">
            <a:extLst>
              <a:ext uri="{FF2B5EF4-FFF2-40B4-BE49-F238E27FC236}">
                <a16:creationId xmlns:a16="http://schemas.microsoft.com/office/drawing/2014/main" id="{606CA858-B0A3-778E-735C-8493DCBCD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095" y="-226181"/>
            <a:ext cx="3277525" cy="327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46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89D90F76-ED83-8F6D-4E92-D11D9D39BFA8}"/>
              </a:ext>
            </a:extLst>
          </p:cNvPr>
          <p:cNvSpPr txBox="1"/>
          <p:nvPr/>
        </p:nvSpPr>
        <p:spPr>
          <a:xfrm>
            <a:off x="830510" y="478173"/>
            <a:ext cx="94124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Skriv ut kart:</a:t>
            </a:r>
            <a:br>
              <a:rPr lang="nb-NO" dirty="0"/>
            </a:b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31339A4-35B8-4DB7-DA84-7F1B1CB76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19" y="1633455"/>
            <a:ext cx="3467136" cy="5161646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35E627B5-BDA8-3039-8747-FA0EA437C0B1}"/>
              </a:ext>
            </a:extLst>
          </p:cNvPr>
          <p:cNvSpPr txBox="1"/>
          <p:nvPr/>
        </p:nvSpPr>
        <p:spPr>
          <a:xfrm>
            <a:off x="290997" y="1264122"/>
            <a:ext cx="438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Steg 1: Trykk på </a:t>
            </a:r>
            <a:r>
              <a:rPr lang="nb-NO" i="1" dirty="0"/>
              <a:t>skriv ut kart</a:t>
            </a:r>
            <a:r>
              <a:rPr lang="nb-NO" dirty="0"/>
              <a:t>.</a:t>
            </a:r>
          </a:p>
        </p:txBody>
      </p: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CADBA430-F1F6-B1C4-8F72-2F0F61152AA6}"/>
              </a:ext>
            </a:extLst>
          </p:cNvPr>
          <p:cNvCxnSpPr>
            <a:cxnSpLocks/>
          </p:cNvCxnSpPr>
          <p:nvPr/>
        </p:nvCxnSpPr>
        <p:spPr>
          <a:xfrm flipH="1">
            <a:off x="1115736" y="1543574"/>
            <a:ext cx="1761688" cy="12331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Bilde 13">
            <a:extLst>
              <a:ext uri="{FF2B5EF4-FFF2-40B4-BE49-F238E27FC236}">
                <a16:creationId xmlns:a16="http://schemas.microsoft.com/office/drawing/2014/main" id="{B56D8834-AB8A-BA4D-34C0-DAEBA6D7C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987" y="1921620"/>
            <a:ext cx="6122947" cy="4873481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C38068B-3F1C-EA1C-2DD8-5C9DC2207E80}"/>
              </a:ext>
            </a:extLst>
          </p:cNvPr>
          <p:cNvSpPr txBox="1"/>
          <p:nvPr/>
        </p:nvSpPr>
        <p:spPr>
          <a:xfrm>
            <a:off x="4186849" y="977318"/>
            <a:ext cx="26285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Steg 2: Velg </a:t>
            </a:r>
            <a:r>
              <a:rPr lang="nb-NO" i="1" dirty="0"/>
              <a:t>målestokk</a:t>
            </a:r>
            <a:r>
              <a:rPr lang="nb-NO" dirty="0"/>
              <a:t>. </a:t>
            </a:r>
            <a:r>
              <a:rPr lang="nb-NO" sz="1400" dirty="0"/>
              <a:t>Du kan også dra utklippet dit du vil inne på kartet. </a:t>
            </a:r>
            <a:endParaRPr lang="nb-NO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0D056D3D-2A10-BDD5-5871-D8CEEBB6CB5F}"/>
              </a:ext>
            </a:extLst>
          </p:cNvPr>
          <p:cNvSpPr txBox="1"/>
          <p:nvPr/>
        </p:nvSpPr>
        <p:spPr>
          <a:xfrm>
            <a:off x="7176714" y="1016809"/>
            <a:ext cx="4851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Steg 3: Trykk på </a:t>
            </a:r>
            <a:r>
              <a:rPr lang="nb-NO" i="1" dirty="0"/>
              <a:t>klargjør</a:t>
            </a:r>
            <a:r>
              <a:rPr lang="nb-NO" dirty="0"/>
              <a:t>. </a:t>
            </a:r>
            <a:r>
              <a:rPr lang="nb-NO" sz="1400" dirty="0"/>
              <a:t>Du får opp en ny fane. Høyreklikk. Nå kan du velge å skrive ut eller lagre som. </a:t>
            </a:r>
            <a:endParaRPr lang="nb-NO" dirty="0"/>
          </a:p>
        </p:txBody>
      </p: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22431931-8474-6A69-AEDD-15BF242ADED9}"/>
              </a:ext>
            </a:extLst>
          </p:cNvPr>
          <p:cNvCxnSpPr/>
          <p:nvPr/>
        </p:nvCxnSpPr>
        <p:spPr>
          <a:xfrm flipH="1">
            <a:off x="4818863" y="1625064"/>
            <a:ext cx="1019875" cy="15711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ett pilkobling 19">
            <a:extLst>
              <a:ext uri="{FF2B5EF4-FFF2-40B4-BE49-F238E27FC236}">
                <a16:creationId xmlns:a16="http://schemas.microsoft.com/office/drawing/2014/main" id="{64CC2BFF-48B7-D18A-B626-4AC402D2D275}"/>
              </a:ext>
            </a:extLst>
          </p:cNvPr>
          <p:cNvCxnSpPr>
            <a:cxnSpLocks/>
          </p:cNvCxnSpPr>
          <p:nvPr/>
        </p:nvCxnSpPr>
        <p:spPr>
          <a:xfrm>
            <a:off x="5981216" y="1633454"/>
            <a:ext cx="2390997" cy="2116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Rett pilkobling 22">
            <a:extLst>
              <a:ext uri="{FF2B5EF4-FFF2-40B4-BE49-F238E27FC236}">
                <a16:creationId xmlns:a16="http://schemas.microsoft.com/office/drawing/2014/main" id="{8F254CCB-9691-3D83-AEC4-C4DC93C5C296}"/>
              </a:ext>
            </a:extLst>
          </p:cNvPr>
          <p:cNvCxnSpPr/>
          <p:nvPr/>
        </p:nvCxnSpPr>
        <p:spPr>
          <a:xfrm flipH="1">
            <a:off x="4613945" y="1633454"/>
            <a:ext cx="3112316" cy="37187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187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9CC3EB53-6FC6-9FB1-C5F0-B8B9EFD58CA9}"/>
              </a:ext>
            </a:extLst>
          </p:cNvPr>
          <p:cNvSpPr txBox="1"/>
          <p:nvPr/>
        </p:nvSpPr>
        <p:spPr>
          <a:xfrm>
            <a:off x="4899170" y="5150840"/>
            <a:ext cx="6207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Lykke til! </a:t>
            </a:r>
          </a:p>
        </p:txBody>
      </p:sp>
    </p:spTree>
    <p:extLst>
      <p:ext uri="{BB962C8B-B14F-4D97-AF65-F5344CB8AC3E}">
        <p14:creationId xmlns:p14="http://schemas.microsoft.com/office/powerpoint/2010/main" val="345173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EA50A2-4520-8587-E403-C132B88E6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Meny: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4AFA68-64E8-46DE-54B5-94E39F7E5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Finn eiendom</a:t>
            </a:r>
            <a:b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Lysbilde 3-5</a:t>
            </a:r>
          </a:p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Arealberegning. </a:t>
            </a:r>
            <a:b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Her kan du </a:t>
            </a:r>
            <a:r>
              <a:rPr lang="nb-NO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feks</a:t>
            </a: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nb-NO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arealberegne</a:t>
            </a: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 gjerde. </a:t>
            </a:r>
            <a:b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Lysbilde 6-7.</a:t>
            </a:r>
          </a:p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Finne arealplan for din eiendom </a:t>
            </a:r>
            <a:b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Lysbilde 8 </a:t>
            </a: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Finne flyfoto </a:t>
            </a:r>
            <a:b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Lysbilde 9 </a:t>
            </a:r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  <a:t>Utskrift/lagre </a:t>
            </a:r>
            <a:br>
              <a:rPr lang="nb-NO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b-NO" sz="1200" dirty="0">
                <a:latin typeface="Calibri" panose="020F0502020204030204" pitchFamily="34" charset="0"/>
                <a:cs typeface="Calibri" panose="020F0502020204030204" pitchFamily="34" charset="0"/>
              </a:rPr>
              <a:t>Lysbilde 10</a:t>
            </a:r>
          </a:p>
          <a:p>
            <a:endParaRPr lang="nb-NO" sz="1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4181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A7358A1A-C1D1-C196-C089-863772A3B1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3434" y="61807"/>
            <a:ext cx="10933921" cy="6734386"/>
          </a:xfr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473333B-13C8-6C68-1F05-1FEADF15BC70}"/>
              </a:ext>
            </a:extLst>
          </p:cNvPr>
          <p:cNvSpPr txBox="1"/>
          <p:nvPr/>
        </p:nvSpPr>
        <p:spPr>
          <a:xfrm>
            <a:off x="-8817" y="112585"/>
            <a:ext cx="1863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b-NO" dirty="0"/>
            </a:br>
            <a:r>
              <a:rPr lang="nb-NO" dirty="0"/>
              <a:t>Steg 1. 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8E375376-634B-86FD-E3E6-E07E3971C405}"/>
              </a:ext>
            </a:extLst>
          </p:cNvPr>
          <p:cNvSpPr txBox="1"/>
          <p:nvPr/>
        </p:nvSpPr>
        <p:spPr>
          <a:xfrm>
            <a:off x="-67540" y="809694"/>
            <a:ext cx="21740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Velg:</a:t>
            </a:r>
            <a:br>
              <a:rPr lang="nb-NO" sz="1400" dirty="0"/>
            </a:br>
            <a:r>
              <a:rPr lang="nb-NO" sz="1100" dirty="0"/>
              <a:t>Gausdal Kommune </a:t>
            </a:r>
            <a:endParaRPr lang="nb-NO" sz="1400" dirty="0"/>
          </a:p>
        </p:txBody>
      </p: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AEA54138-7AFC-2AFF-F2E1-E77C2ACFDAEB}"/>
              </a:ext>
            </a:extLst>
          </p:cNvPr>
          <p:cNvCxnSpPr>
            <a:cxnSpLocks/>
          </p:cNvCxnSpPr>
          <p:nvPr/>
        </p:nvCxnSpPr>
        <p:spPr>
          <a:xfrm flipV="1">
            <a:off x="796954" y="758916"/>
            <a:ext cx="528507" cy="2969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99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2B155BBE-D3FF-B914-0519-D4285E4A3C20}"/>
              </a:ext>
            </a:extLst>
          </p:cNvPr>
          <p:cNvSpPr txBox="1"/>
          <p:nvPr/>
        </p:nvSpPr>
        <p:spPr>
          <a:xfrm>
            <a:off x="121296" y="371981"/>
            <a:ext cx="37135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Steg 2. </a:t>
            </a:r>
            <a:br>
              <a:rPr lang="nb-NO" dirty="0"/>
            </a:br>
            <a:r>
              <a:rPr lang="nb-NO" dirty="0"/>
              <a:t>Slik finner du eiendommen din:</a:t>
            </a:r>
            <a:br>
              <a:rPr lang="nb-NO" dirty="0"/>
            </a:br>
            <a:r>
              <a:rPr lang="nb-NO" sz="1400" dirty="0"/>
              <a:t>Skriv inn G/bnr eller adresse. 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097F563-871A-1C3A-1AB3-77A4C0C96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3755"/>
            <a:ext cx="12192000" cy="5891092"/>
          </a:xfrm>
          <a:prstGeom prst="rect">
            <a:avLst/>
          </a:prstGeom>
        </p:spPr>
      </p:pic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7029B609-32DD-EBCB-E7FA-6E338A10E552}"/>
              </a:ext>
            </a:extLst>
          </p:cNvPr>
          <p:cNvCxnSpPr>
            <a:cxnSpLocks/>
          </p:cNvCxnSpPr>
          <p:nvPr/>
        </p:nvCxnSpPr>
        <p:spPr>
          <a:xfrm flipH="1">
            <a:off x="553673" y="1107347"/>
            <a:ext cx="1954635" cy="1895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414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ABC9CC5-617E-981A-29E7-733C2D2A1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6668"/>
            <a:ext cx="12192000" cy="5559145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EF3E5CA0-CBD0-4E46-00B1-AF2135DB119C}"/>
              </a:ext>
            </a:extLst>
          </p:cNvPr>
          <p:cNvSpPr txBox="1"/>
          <p:nvPr/>
        </p:nvSpPr>
        <p:spPr>
          <a:xfrm>
            <a:off x="223935" y="149290"/>
            <a:ext cx="3424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Steg 3.</a:t>
            </a:r>
            <a:br>
              <a:rPr lang="nb-NO" dirty="0"/>
            </a:br>
            <a:r>
              <a:rPr lang="nb-NO" dirty="0"/>
              <a:t>Zoom inn på eiendommen din.</a:t>
            </a:r>
          </a:p>
        </p:txBody>
      </p: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EAF3AF6A-ED7A-4370-E212-B7E488855286}"/>
              </a:ext>
            </a:extLst>
          </p:cNvPr>
          <p:cNvCxnSpPr/>
          <p:nvPr/>
        </p:nvCxnSpPr>
        <p:spPr>
          <a:xfrm>
            <a:off x="1679510" y="727788"/>
            <a:ext cx="167951" cy="2239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de 10">
            <a:extLst>
              <a:ext uri="{FF2B5EF4-FFF2-40B4-BE49-F238E27FC236}">
                <a16:creationId xmlns:a16="http://schemas.microsoft.com/office/drawing/2014/main" id="{1179EEF7-38AE-7F19-A6F9-5E016E6F2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989" y="402184"/>
            <a:ext cx="3238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6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E91217CC-683C-57AC-14F6-3657E48E7D1C}"/>
              </a:ext>
            </a:extLst>
          </p:cNvPr>
          <p:cNvSpPr txBox="1"/>
          <p:nvPr/>
        </p:nvSpPr>
        <p:spPr>
          <a:xfrm>
            <a:off x="385894" y="225154"/>
            <a:ext cx="41609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Arealberegning</a:t>
            </a:r>
            <a:r>
              <a:rPr lang="nb-NO" dirty="0"/>
              <a:t> </a:t>
            </a:r>
            <a:br>
              <a:rPr lang="nb-NO" dirty="0"/>
            </a:br>
            <a:endParaRPr lang="nb-NO" dirty="0"/>
          </a:p>
          <a:p>
            <a:r>
              <a:rPr lang="nb-NO" dirty="0"/>
              <a:t>Steg 4. </a:t>
            </a:r>
            <a:br>
              <a:rPr lang="nb-NO" dirty="0"/>
            </a:br>
            <a:r>
              <a:rPr lang="nb-NO" dirty="0"/>
              <a:t>Ved å trykke på arealmåling          så kan du beregne arealet.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E4E48F4-8C27-62A9-2A56-6B6B60BD8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748" y="1087952"/>
            <a:ext cx="314325" cy="29527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DCA12A2-6F30-01E2-71C3-6C540184A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0"/>
            <a:ext cx="12192000" cy="4564033"/>
          </a:xfrm>
          <a:prstGeom prst="rect">
            <a:avLst/>
          </a:prstGeom>
        </p:spPr>
      </p:pic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EB45CE4B-5842-BA14-4E50-4FF423EB9A96}"/>
              </a:ext>
            </a:extLst>
          </p:cNvPr>
          <p:cNvCxnSpPr>
            <a:cxnSpLocks/>
          </p:cNvCxnSpPr>
          <p:nvPr/>
        </p:nvCxnSpPr>
        <p:spPr>
          <a:xfrm>
            <a:off x="3562809" y="1341755"/>
            <a:ext cx="621617" cy="545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F572A35B-8B51-7F09-F072-4A6DFFE749A5}"/>
              </a:ext>
            </a:extLst>
          </p:cNvPr>
          <p:cNvCxnSpPr>
            <a:cxnSpLocks/>
          </p:cNvCxnSpPr>
          <p:nvPr/>
        </p:nvCxnSpPr>
        <p:spPr>
          <a:xfrm>
            <a:off x="3577073" y="1332883"/>
            <a:ext cx="4904197" cy="26183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886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2F75EFDA-DDBD-FFE5-6BA5-B390B27C65BD}"/>
              </a:ext>
            </a:extLst>
          </p:cNvPr>
          <p:cNvSpPr txBox="1"/>
          <p:nvPr/>
        </p:nvSpPr>
        <p:spPr>
          <a:xfrm>
            <a:off x="302004" y="276837"/>
            <a:ext cx="3389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Steg 5:</a:t>
            </a:r>
            <a:br>
              <a:rPr lang="nb-NO" dirty="0"/>
            </a:br>
            <a:br>
              <a:rPr lang="nb-NO" dirty="0"/>
            </a:br>
            <a:r>
              <a:rPr lang="nb-NO" dirty="0"/>
              <a:t>Fjerne arealberegningen for å prøve på nytt: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3E38993-13BC-C3D6-E618-753E71F58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7753"/>
            <a:ext cx="12192000" cy="4216313"/>
          </a:xfrm>
          <a:prstGeom prst="rect">
            <a:avLst/>
          </a:prstGeom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263A551B-D5CB-A912-5E68-4C63ADBD3917}"/>
              </a:ext>
            </a:extLst>
          </p:cNvPr>
          <p:cNvCxnSpPr>
            <a:cxnSpLocks/>
          </p:cNvCxnSpPr>
          <p:nvPr/>
        </p:nvCxnSpPr>
        <p:spPr>
          <a:xfrm>
            <a:off x="2074701" y="1301889"/>
            <a:ext cx="2673468" cy="612396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de 8">
            <a:extLst>
              <a:ext uri="{FF2B5EF4-FFF2-40B4-BE49-F238E27FC236}">
                <a16:creationId xmlns:a16="http://schemas.microsoft.com/office/drawing/2014/main" id="{F3167AB3-47B2-9ADC-D85D-E451A871B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851" y="1149647"/>
            <a:ext cx="323850" cy="26670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92D78772-34C9-DA35-8429-16D62BD0F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467" y="1480490"/>
            <a:ext cx="5819775" cy="295275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81FFD53A-4BB3-86CF-282F-436817978DB1}"/>
              </a:ext>
            </a:extLst>
          </p:cNvPr>
          <p:cNvSpPr txBox="1"/>
          <p:nvPr/>
        </p:nvSpPr>
        <p:spPr>
          <a:xfrm>
            <a:off x="4588778" y="352925"/>
            <a:ext cx="2038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Steg 6: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Trykk videre på 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E7F3F0D3-5E2B-F179-3C69-DB82A6262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467" y="871784"/>
            <a:ext cx="419100" cy="381000"/>
          </a:xfrm>
          <a:prstGeom prst="rect">
            <a:avLst/>
          </a:prstGeom>
        </p:spPr>
      </p:pic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1C7CEFD3-E047-C2AC-00A5-40D535855B3F}"/>
              </a:ext>
            </a:extLst>
          </p:cNvPr>
          <p:cNvCxnSpPr>
            <a:cxnSpLocks/>
          </p:cNvCxnSpPr>
          <p:nvPr/>
        </p:nvCxnSpPr>
        <p:spPr>
          <a:xfrm>
            <a:off x="6680257" y="1136604"/>
            <a:ext cx="2945965" cy="357237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72010763-9692-FC45-521A-3237D26EECA8}"/>
              </a:ext>
            </a:extLst>
          </p:cNvPr>
          <p:cNvSpPr txBox="1"/>
          <p:nvPr/>
        </p:nvSpPr>
        <p:spPr>
          <a:xfrm>
            <a:off x="8003097" y="287465"/>
            <a:ext cx="3886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Steg 7: </a:t>
            </a:r>
            <a:br>
              <a:rPr lang="nb-NO" dirty="0"/>
            </a:br>
            <a:r>
              <a:rPr lang="nb-NO" dirty="0"/>
              <a:t>Trykk på             for å begynne på nytt. </a:t>
            </a:r>
          </a:p>
        </p:txBody>
      </p:sp>
      <p:pic>
        <p:nvPicPr>
          <p:cNvPr id="23" name="Bilde 22">
            <a:extLst>
              <a:ext uri="{FF2B5EF4-FFF2-40B4-BE49-F238E27FC236}">
                <a16:creationId xmlns:a16="http://schemas.microsoft.com/office/drawing/2014/main" id="{22F42CBF-C7C7-91E5-B315-76FEDFEB92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0758" y="616216"/>
            <a:ext cx="438150" cy="295275"/>
          </a:xfrm>
          <a:prstGeom prst="rect">
            <a:avLst/>
          </a:prstGeom>
        </p:spPr>
      </p:pic>
      <p:cxnSp>
        <p:nvCxnSpPr>
          <p:cNvPr id="26" name="Rett pilkobling 25">
            <a:extLst>
              <a:ext uri="{FF2B5EF4-FFF2-40B4-BE49-F238E27FC236}">
                <a16:creationId xmlns:a16="http://schemas.microsoft.com/office/drawing/2014/main" id="{6C871793-0E2C-8260-D7F3-35721FE11DDA}"/>
              </a:ext>
            </a:extLst>
          </p:cNvPr>
          <p:cNvCxnSpPr>
            <a:cxnSpLocks/>
          </p:cNvCxnSpPr>
          <p:nvPr/>
        </p:nvCxnSpPr>
        <p:spPr>
          <a:xfrm flipH="1">
            <a:off x="6520866" y="937678"/>
            <a:ext cx="2410567" cy="519143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681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F7C27B92-6EB4-8C8D-F300-E4F8DDF858ED}"/>
              </a:ext>
            </a:extLst>
          </p:cNvPr>
          <p:cNvSpPr txBox="1"/>
          <p:nvPr/>
        </p:nvSpPr>
        <p:spPr>
          <a:xfrm>
            <a:off x="243281" y="402672"/>
            <a:ext cx="695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Finne arealplan for din eiendom:</a:t>
            </a:r>
            <a:br>
              <a:rPr lang="nb-NO" dirty="0"/>
            </a:b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5565F63-19AE-036F-97F2-F36EC6B83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531" y="83976"/>
            <a:ext cx="6430313" cy="685800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8B30B32A-000D-9C95-1FD1-E3413E7537C9}"/>
              </a:ext>
            </a:extLst>
          </p:cNvPr>
          <p:cNvSpPr txBox="1"/>
          <p:nvPr/>
        </p:nvSpPr>
        <p:spPr>
          <a:xfrm>
            <a:off x="0" y="983982"/>
            <a:ext cx="4043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Steg 1. </a:t>
            </a:r>
            <a:r>
              <a:rPr lang="nb-NO" sz="1400" dirty="0"/>
              <a:t>Trykk på arealplaner: </a:t>
            </a: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E32301C5-63A8-F1C3-F6A6-4D667EDF5750}"/>
              </a:ext>
            </a:extLst>
          </p:cNvPr>
          <p:cNvCxnSpPr>
            <a:cxnSpLocks/>
          </p:cNvCxnSpPr>
          <p:nvPr/>
        </p:nvCxnSpPr>
        <p:spPr>
          <a:xfrm>
            <a:off x="2520577" y="1193464"/>
            <a:ext cx="3575423" cy="1007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2858184-507B-69EF-94C3-F4076CB62A34}"/>
              </a:ext>
            </a:extLst>
          </p:cNvPr>
          <p:cNvSpPr txBox="1"/>
          <p:nvPr/>
        </p:nvSpPr>
        <p:spPr>
          <a:xfrm>
            <a:off x="0" y="1488072"/>
            <a:ext cx="49903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Steg 2. </a:t>
            </a:r>
            <a:r>
              <a:rPr lang="nb-NO" sz="1200" dirty="0"/>
              <a:t>Hold musepekeren over – trykk på reguleringsplanen. Arealformålet kommer også frem. </a:t>
            </a:r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E62A6FB1-B187-0939-C7A2-ACA6BA483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31" y="2614171"/>
            <a:ext cx="5600700" cy="4219575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A5A405D9-4F93-F710-50D0-5F6AA4181608}"/>
              </a:ext>
            </a:extLst>
          </p:cNvPr>
          <p:cNvSpPr txBox="1"/>
          <p:nvPr/>
        </p:nvSpPr>
        <p:spPr>
          <a:xfrm>
            <a:off x="0" y="2086701"/>
            <a:ext cx="48488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Steg 3. </a:t>
            </a:r>
            <a:r>
              <a:rPr lang="nb-NO" sz="1200" dirty="0"/>
              <a:t>Trykk på gjeldende bestemmelser: Reguleringsplanen kommer frem i en annen fane. </a:t>
            </a:r>
            <a:endParaRPr lang="nb-NO" dirty="0"/>
          </a:p>
        </p:txBody>
      </p:sp>
      <p:cxnSp>
        <p:nvCxnSpPr>
          <p:cNvPr id="24" name="Rett pilkobling 23">
            <a:extLst>
              <a:ext uri="{FF2B5EF4-FFF2-40B4-BE49-F238E27FC236}">
                <a16:creationId xmlns:a16="http://schemas.microsoft.com/office/drawing/2014/main" id="{373E1A87-CCF1-3E77-8057-4A42A06E6779}"/>
              </a:ext>
            </a:extLst>
          </p:cNvPr>
          <p:cNvCxnSpPr>
            <a:cxnSpLocks/>
          </p:cNvCxnSpPr>
          <p:nvPr/>
        </p:nvCxnSpPr>
        <p:spPr>
          <a:xfrm flipH="1">
            <a:off x="842154" y="2434782"/>
            <a:ext cx="1402685" cy="30573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Kobling: vinkel 29">
            <a:extLst>
              <a:ext uri="{FF2B5EF4-FFF2-40B4-BE49-F238E27FC236}">
                <a16:creationId xmlns:a16="http://schemas.microsoft.com/office/drawing/2014/main" id="{E8900D4B-8261-58B5-EDC0-7F2CD98F4314}"/>
              </a:ext>
            </a:extLst>
          </p:cNvPr>
          <p:cNvCxnSpPr>
            <a:cxnSpLocks/>
          </p:cNvCxnSpPr>
          <p:nvPr/>
        </p:nvCxnSpPr>
        <p:spPr>
          <a:xfrm rot="5400000">
            <a:off x="2990269" y="2704818"/>
            <a:ext cx="2344534" cy="46504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979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D5A8D14D-F10B-54B9-7812-17D4386C3368}"/>
              </a:ext>
            </a:extLst>
          </p:cNvPr>
          <p:cNvSpPr txBox="1"/>
          <p:nvPr/>
        </p:nvSpPr>
        <p:spPr>
          <a:xfrm>
            <a:off x="135230" y="208711"/>
            <a:ext cx="94879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Finne flyfoto:</a:t>
            </a:r>
            <a:br>
              <a:rPr lang="nb-NO" dirty="0"/>
            </a:br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37705C0-FCDD-2B17-C5B9-243F51D72372}"/>
              </a:ext>
            </a:extLst>
          </p:cNvPr>
          <p:cNvSpPr txBox="1"/>
          <p:nvPr/>
        </p:nvSpPr>
        <p:spPr>
          <a:xfrm>
            <a:off x="209724" y="755009"/>
            <a:ext cx="76675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Del 1.</a:t>
            </a:r>
            <a:br>
              <a:rPr lang="nb-NO" dirty="0"/>
            </a:br>
            <a:r>
              <a:rPr lang="nb-NO" dirty="0"/>
              <a:t>Steg 1: Sjekk at du er inne på standardkart. </a:t>
            </a:r>
            <a:br>
              <a:rPr lang="nb-NO" dirty="0"/>
            </a:br>
            <a:r>
              <a:rPr lang="nb-NO" dirty="0"/>
              <a:t>Steg 2. Trykk på tegnforklaring.</a:t>
            </a:r>
            <a:br>
              <a:rPr lang="nb-NO" dirty="0"/>
            </a:br>
            <a:r>
              <a:rPr lang="nb-NO" dirty="0"/>
              <a:t>Steg 3: Bla nedover i menyen til du finner flybilder.</a:t>
            </a:r>
            <a:br>
              <a:rPr lang="nb-NO" dirty="0"/>
            </a:br>
            <a:r>
              <a:rPr lang="nb-NO" dirty="0"/>
              <a:t>Steg 4: Trykk på plusstegnet. </a:t>
            </a:r>
            <a:br>
              <a:rPr lang="nb-NO" dirty="0"/>
            </a:br>
            <a:r>
              <a:rPr lang="nb-NO" dirty="0"/>
              <a:t>Steg 5: Trykk på </a:t>
            </a:r>
            <a:r>
              <a:rPr lang="nb-NO" b="1" i="1" dirty="0"/>
              <a:t>Norge i bilder</a:t>
            </a:r>
            <a:br>
              <a:rPr lang="nb-NO" b="1" i="1" dirty="0"/>
            </a:br>
            <a:br>
              <a:rPr lang="nb-NO" b="1" i="1" dirty="0"/>
            </a:br>
            <a:br>
              <a:rPr lang="nb-NO" b="1" i="1" dirty="0"/>
            </a:br>
            <a:br>
              <a:rPr lang="nb-NO" b="1" i="1" dirty="0"/>
            </a:br>
            <a:br>
              <a:rPr lang="nb-NO" b="1" i="1" dirty="0"/>
            </a:br>
            <a:r>
              <a:rPr lang="nb-NO" b="1" i="1" dirty="0"/>
              <a:t>Del 2.</a:t>
            </a:r>
            <a:br>
              <a:rPr lang="nb-NO" b="1" i="1" dirty="0"/>
            </a:br>
            <a:r>
              <a:rPr lang="nb-NO" dirty="0"/>
              <a:t>Steg 6: Trykk på </a:t>
            </a:r>
            <a:r>
              <a:rPr lang="nb-NO" b="1" dirty="0"/>
              <a:t>finn aktuelle prosjekt</a:t>
            </a:r>
            <a:br>
              <a:rPr lang="nb-NO" dirty="0"/>
            </a:br>
            <a:r>
              <a:rPr lang="nb-NO" dirty="0"/>
              <a:t>Steg 7: Velg prosjekt: </a:t>
            </a:r>
            <a:r>
              <a:rPr lang="nb-NO" b="1" dirty="0"/>
              <a:t>Lillehammerregionen MOF 2023</a:t>
            </a:r>
            <a:br>
              <a:rPr lang="nb-NO" dirty="0"/>
            </a:b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13F1D43-8D35-E61D-E3A8-A14D30B20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297" y="0"/>
            <a:ext cx="5941979" cy="68580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E54E670-431F-772B-31FF-ADA61C6B5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197" y="1395887"/>
            <a:ext cx="396629" cy="190687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79E21D6C-9673-B744-D790-FC8015024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840" y="1712498"/>
            <a:ext cx="800100" cy="133350"/>
          </a:xfrm>
          <a:prstGeom prst="rect">
            <a:avLst/>
          </a:prstGeom>
        </p:spPr>
      </p:pic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AA0B98B6-20D1-3C64-9C43-77005DF1CE7A}"/>
              </a:ext>
            </a:extLst>
          </p:cNvPr>
          <p:cNvCxnSpPr>
            <a:cxnSpLocks/>
          </p:cNvCxnSpPr>
          <p:nvPr/>
        </p:nvCxnSpPr>
        <p:spPr>
          <a:xfrm flipV="1">
            <a:off x="4542957" y="1115736"/>
            <a:ext cx="1874621" cy="105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CDFE9E06-C6C2-607F-9B1A-0C9AF44EE01E}"/>
              </a:ext>
            </a:extLst>
          </p:cNvPr>
          <p:cNvCxnSpPr>
            <a:cxnSpLocks/>
          </p:cNvCxnSpPr>
          <p:nvPr/>
        </p:nvCxnSpPr>
        <p:spPr>
          <a:xfrm>
            <a:off x="3820240" y="1493890"/>
            <a:ext cx="2664450" cy="681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2BE15724-388A-295A-CE24-50B4664BCCB8}"/>
              </a:ext>
            </a:extLst>
          </p:cNvPr>
          <p:cNvCxnSpPr>
            <a:cxnSpLocks/>
          </p:cNvCxnSpPr>
          <p:nvPr/>
        </p:nvCxnSpPr>
        <p:spPr>
          <a:xfrm>
            <a:off x="5390246" y="1878086"/>
            <a:ext cx="650051" cy="2793286"/>
          </a:xfrm>
          <a:prstGeom prst="straightConnector1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1F212A20-F0EA-8E6A-CAE3-17E2C92D1A7F}"/>
              </a:ext>
            </a:extLst>
          </p:cNvPr>
          <p:cNvCxnSpPr>
            <a:cxnSpLocks/>
          </p:cNvCxnSpPr>
          <p:nvPr/>
        </p:nvCxnSpPr>
        <p:spPr>
          <a:xfrm>
            <a:off x="3284916" y="2341515"/>
            <a:ext cx="2866789" cy="25008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Bilde 26">
            <a:extLst>
              <a:ext uri="{FF2B5EF4-FFF2-40B4-BE49-F238E27FC236}">
                <a16:creationId xmlns:a16="http://schemas.microsoft.com/office/drawing/2014/main" id="{256245DA-1B62-D2CD-53E4-900026EE5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853" y="5158745"/>
            <a:ext cx="1768102" cy="614027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7EC651F7-FDC3-D80B-E4C4-C4158CDE8A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891" y="4497141"/>
            <a:ext cx="1645015" cy="2249463"/>
          </a:xfrm>
          <a:prstGeom prst="rect">
            <a:avLst/>
          </a:prstGeom>
        </p:spPr>
      </p:pic>
      <p:cxnSp>
        <p:nvCxnSpPr>
          <p:cNvPr id="31" name="Rett pilkobling 30">
            <a:extLst>
              <a:ext uri="{FF2B5EF4-FFF2-40B4-BE49-F238E27FC236}">
                <a16:creationId xmlns:a16="http://schemas.microsoft.com/office/drawing/2014/main" id="{EF0A0CBE-7AA0-F2C1-C8F4-EB2BEDA7D8B8}"/>
              </a:ext>
            </a:extLst>
          </p:cNvPr>
          <p:cNvCxnSpPr>
            <a:cxnSpLocks/>
          </p:cNvCxnSpPr>
          <p:nvPr/>
        </p:nvCxnSpPr>
        <p:spPr>
          <a:xfrm flipH="1">
            <a:off x="3721295" y="4404220"/>
            <a:ext cx="1157909" cy="7845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1" name="Rett linje 40">
            <a:extLst>
              <a:ext uri="{FF2B5EF4-FFF2-40B4-BE49-F238E27FC236}">
                <a16:creationId xmlns:a16="http://schemas.microsoft.com/office/drawing/2014/main" id="{312D9F21-6997-A30E-EB3B-22227DE5A911}"/>
              </a:ext>
            </a:extLst>
          </p:cNvPr>
          <p:cNvCxnSpPr/>
          <p:nvPr/>
        </p:nvCxnSpPr>
        <p:spPr>
          <a:xfrm>
            <a:off x="1115735" y="5656023"/>
            <a:ext cx="95277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Stjerne: 5 tagger 44">
            <a:extLst>
              <a:ext uri="{FF2B5EF4-FFF2-40B4-BE49-F238E27FC236}">
                <a16:creationId xmlns:a16="http://schemas.microsoft.com/office/drawing/2014/main" id="{27A6A2CC-9DC5-C1A0-ABFE-81B66EDF39D1}"/>
              </a:ext>
            </a:extLst>
          </p:cNvPr>
          <p:cNvSpPr/>
          <p:nvPr/>
        </p:nvSpPr>
        <p:spPr>
          <a:xfrm>
            <a:off x="6274965" y="4782910"/>
            <a:ext cx="48766" cy="68112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8935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328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Office-tema</vt:lpstr>
      <vt:lpstr>GLOKART </vt:lpstr>
      <vt:lpstr>Meny: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GLOKART</dc:title>
  <dc:creator>Mina Engum</dc:creator>
  <cp:lastModifiedBy>Mina Engum</cp:lastModifiedBy>
  <cp:revision>10</cp:revision>
  <dcterms:created xsi:type="dcterms:W3CDTF">2024-01-10T08:32:57Z</dcterms:created>
  <dcterms:modified xsi:type="dcterms:W3CDTF">2024-01-10T13:01:30Z</dcterms:modified>
</cp:coreProperties>
</file>