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3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C8F1A-286D-41F0-B543-419838E90D4F}" v="177" dt="2020-06-03T10:26:59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Hjelmstad" userId="5ee04f32-8417-4afd-a383-f05cd459eb2f" providerId="ADAL" clId="{C43C8F1A-286D-41F0-B543-419838E90D4F}"/>
    <pc:docChg chg="undo redo custSel mod addSld delSld modSld">
      <pc:chgData name="Nina Hjelmstad" userId="5ee04f32-8417-4afd-a383-f05cd459eb2f" providerId="ADAL" clId="{C43C8F1A-286D-41F0-B543-419838E90D4F}" dt="2020-06-04T08:45:13.268" v="2760"/>
      <pc:docMkLst>
        <pc:docMk/>
      </pc:docMkLst>
      <pc:sldChg chg="addSp delSp modSp mod setClrOvrMap">
        <pc:chgData name="Nina Hjelmstad" userId="5ee04f32-8417-4afd-a383-f05cd459eb2f" providerId="ADAL" clId="{C43C8F1A-286D-41F0-B543-419838E90D4F}" dt="2020-06-03T10:26:50.272" v="1873" actId="20577"/>
        <pc:sldMkLst>
          <pc:docMk/>
          <pc:sldMk cId="1204308982" sldId="256"/>
        </pc:sldMkLst>
        <pc:spChg chg="mod">
          <ac:chgData name="Nina Hjelmstad" userId="5ee04f32-8417-4afd-a383-f05cd459eb2f" providerId="ADAL" clId="{C43C8F1A-286D-41F0-B543-419838E90D4F}" dt="2020-06-03T10:26:50.272" v="1873" actId="20577"/>
          <ac:spMkLst>
            <pc:docMk/>
            <pc:sldMk cId="1204308982" sldId="256"/>
            <ac:spMk id="2" creationId="{248FBD87-6A6A-4B11-969F-47048453EECA}"/>
          </ac:spMkLst>
        </pc:spChg>
        <pc:spChg chg="mod">
          <ac:chgData name="Nina Hjelmstad" userId="5ee04f32-8417-4afd-a383-f05cd459eb2f" providerId="ADAL" clId="{C43C8F1A-286D-41F0-B543-419838E90D4F}" dt="2020-06-03T10:25:45.410" v="1858" actId="20577"/>
          <ac:spMkLst>
            <pc:docMk/>
            <pc:sldMk cId="1204308982" sldId="256"/>
            <ac:spMk id="3" creationId="{5367FD46-6A34-4EC0-B532-5A85319DA891}"/>
          </ac:spMkLst>
        </pc:spChg>
        <pc:spChg chg="del mod ord">
          <ac:chgData name="Nina Hjelmstad" userId="5ee04f32-8417-4afd-a383-f05cd459eb2f" providerId="ADAL" clId="{C43C8F1A-286D-41F0-B543-419838E90D4F}" dt="2020-06-02T11:09:34.201" v="1275" actId="478"/>
          <ac:spMkLst>
            <pc:docMk/>
            <pc:sldMk cId="1204308982" sldId="256"/>
            <ac:spMk id="4" creationId="{00E749DE-5A4E-4F60-97DE-B5B6ECDA0408}"/>
          </ac:spMkLst>
        </pc:spChg>
        <pc:spChg chg="add del">
          <ac:chgData name="Nina Hjelmstad" userId="5ee04f32-8417-4afd-a383-f05cd459eb2f" providerId="ADAL" clId="{C43C8F1A-286D-41F0-B543-419838E90D4F}" dt="2020-06-02T11:08:03.721" v="1231" actId="26606"/>
          <ac:spMkLst>
            <pc:docMk/>
            <pc:sldMk cId="1204308982" sldId="256"/>
            <ac:spMk id="10" creationId="{3CD9DF72-87A3-404E-A828-84CBF11A8303}"/>
          </ac:spMkLst>
        </pc:spChg>
        <pc:spChg chg="add del">
          <ac:chgData name="Nina Hjelmstad" userId="5ee04f32-8417-4afd-a383-f05cd459eb2f" providerId="ADAL" clId="{C43C8F1A-286D-41F0-B543-419838E90D4F}" dt="2020-06-02T11:06:13.765" v="1216" actId="26606"/>
          <ac:spMkLst>
            <pc:docMk/>
            <pc:sldMk cId="1204308982" sldId="256"/>
            <ac:spMk id="11" creationId="{A3BAF07C-C39E-42EB-BB22-8D46691D9735}"/>
          </ac:spMkLst>
        </pc:spChg>
        <pc:spChg chg="add del">
          <ac:chgData name="Nina Hjelmstad" userId="5ee04f32-8417-4afd-a383-f05cd459eb2f" providerId="ADAL" clId="{C43C8F1A-286D-41F0-B543-419838E90D4F}" dt="2020-06-02T11:09:11.041" v="1273" actId="26606"/>
          <ac:spMkLst>
            <pc:docMk/>
            <pc:sldMk cId="1204308982" sldId="256"/>
            <ac:spMk id="20" creationId="{2B1D4F77-A17C-43D7-B7FA-545148E4E93D}"/>
          </ac:spMkLst>
        </pc:spChg>
        <pc:spChg chg="add del">
          <ac:chgData name="Nina Hjelmstad" userId="5ee04f32-8417-4afd-a383-f05cd459eb2f" providerId="ADAL" clId="{C43C8F1A-286D-41F0-B543-419838E90D4F}" dt="2020-06-02T11:11:49.450" v="1443" actId="26606"/>
          <ac:spMkLst>
            <pc:docMk/>
            <pc:sldMk cId="1204308982" sldId="256"/>
            <ac:spMk id="25" creationId="{86C7B4A1-154A-4DF0-AC46-F88D75A2E0FD}"/>
          </ac:spMkLst>
        </pc:spChg>
        <pc:spChg chg="add del">
          <ac:chgData name="Nina Hjelmstad" userId="5ee04f32-8417-4afd-a383-f05cd459eb2f" providerId="ADAL" clId="{C43C8F1A-286D-41F0-B543-419838E90D4F}" dt="2020-06-02T11:11:33.991" v="1439" actId="26606"/>
          <ac:spMkLst>
            <pc:docMk/>
            <pc:sldMk cId="1204308982" sldId="256"/>
            <ac:spMk id="30" creationId="{2B1D4F77-A17C-43D7-B7FA-545148E4E93D}"/>
          </ac:spMkLst>
        </pc:spChg>
        <pc:spChg chg="add del">
          <ac:chgData name="Nina Hjelmstad" userId="5ee04f32-8417-4afd-a383-f05cd459eb2f" providerId="ADAL" clId="{C43C8F1A-286D-41F0-B543-419838E90D4F}" dt="2020-06-02T11:11:39.800" v="1441" actId="26606"/>
          <ac:spMkLst>
            <pc:docMk/>
            <pc:sldMk cId="1204308982" sldId="256"/>
            <ac:spMk id="32" creationId="{724CD679-7405-4CD3-A92A-9469F279A59D}"/>
          </ac:spMkLst>
        </pc:spChg>
        <pc:spChg chg="add del">
          <ac:chgData name="Nina Hjelmstad" userId="5ee04f32-8417-4afd-a383-f05cd459eb2f" providerId="ADAL" clId="{C43C8F1A-286D-41F0-B543-419838E90D4F}" dt="2020-06-02T11:11:49.450" v="1443" actId="26606"/>
          <ac:spMkLst>
            <pc:docMk/>
            <pc:sldMk cId="1204308982" sldId="256"/>
            <ac:spMk id="34" creationId="{86C7B4A1-154A-4DF0-AC46-F88D75A2E0FD}"/>
          </ac:spMkLst>
        </pc:spChg>
        <pc:spChg chg="add del">
          <ac:chgData name="Nina Hjelmstad" userId="5ee04f32-8417-4afd-a383-f05cd459eb2f" providerId="ADAL" clId="{C43C8F1A-286D-41F0-B543-419838E90D4F}" dt="2020-06-02T11:03:47.941" v="1208" actId="26606"/>
          <ac:spMkLst>
            <pc:docMk/>
            <pc:sldMk cId="1204308982" sldId="256"/>
            <ac:spMk id="71" creationId="{0671A8AE-40A1-4631-A6B8-581AFF065482}"/>
          </ac:spMkLst>
        </pc:spChg>
        <pc:spChg chg="add del">
          <ac:chgData name="Nina Hjelmstad" userId="5ee04f32-8417-4afd-a383-f05cd459eb2f" providerId="ADAL" clId="{C43C8F1A-286D-41F0-B543-419838E90D4F}" dt="2020-06-02T11:03:47.941" v="1208" actId="26606"/>
          <ac:spMkLst>
            <pc:docMk/>
            <pc:sldMk cId="1204308982" sldId="256"/>
            <ac:spMk id="73" creationId="{AB58EF07-17C2-48CF-ABB0-EEF1F17CB8F0}"/>
          </ac:spMkLst>
        </pc:spChg>
        <pc:spChg chg="add del">
          <ac:chgData name="Nina Hjelmstad" userId="5ee04f32-8417-4afd-a383-f05cd459eb2f" providerId="ADAL" clId="{C43C8F1A-286D-41F0-B543-419838E90D4F}" dt="2020-06-02T11:03:47.941" v="1208" actId="26606"/>
          <ac:spMkLst>
            <pc:docMk/>
            <pc:sldMk cId="1204308982" sldId="256"/>
            <ac:spMk id="75" creationId="{AF2F604E-43BE-4DC3-B983-E071523364F8}"/>
          </ac:spMkLst>
        </pc:spChg>
        <pc:spChg chg="add del">
          <ac:chgData name="Nina Hjelmstad" userId="5ee04f32-8417-4afd-a383-f05cd459eb2f" providerId="ADAL" clId="{C43C8F1A-286D-41F0-B543-419838E90D4F}" dt="2020-06-02T11:03:47.941" v="1208" actId="26606"/>
          <ac:spMkLst>
            <pc:docMk/>
            <pc:sldMk cId="1204308982" sldId="256"/>
            <ac:spMk id="77" creationId="{08C9B587-E65E-4B52-B37C-ABEBB6E87928}"/>
          </ac:spMkLst>
        </pc:spChg>
        <pc:spChg chg="add del">
          <ac:chgData name="Nina Hjelmstad" userId="5ee04f32-8417-4afd-a383-f05cd459eb2f" providerId="ADAL" clId="{C43C8F1A-286D-41F0-B543-419838E90D4F}" dt="2020-06-02T11:03:47.933" v="1207" actId="26606"/>
          <ac:spMkLst>
            <pc:docMk/>
            <pc:sldMk cId="1204308982" sldId="256"/>
            <ac:spMk id="135" creationId="{0671A8AE-40A1-4631-A6B8-581AFF065482}"/>
          </ac:spMkLst>
        </pc:spChg>
        <pc:spChg chg="add del">
          <ac:chgData name="Nina Hjelmstad" userId="5ee04f32-8417-4afd-a383-f05cd459eb2f" providerId="ADAL" clId="{C43C8F1A-286D-41F0-B543-419838E90D4F}" dt="2020-06-02T11:03:47.933" v="1207" actId="26606"/>
          <ac:spMkLst>
            <pc:docMk/>
            <pc:sldMk cId="1204308982" sldId="256"/>
            <ac:spMk id="137" creationId="{AB58EF07-17C2-48CF-ABB0-EEF1F17CB8F0}"/>
          </ac:spMkLst>
        </pc:spChg>
        <pc:spChg chg="add del">
          <ac:chgData name="Nina Hjelmstad" userId="5ee04f32-8417-4afd-a383-f05cd459eb2f" providerId="ADAL" clId="{C43C8F1A-286D-41F0-B543-419838E90D4F}" dt="2020-06-02T11:03:47.933" v="1207" actId="26606"/>
          <ac:spMkLst>
            <pc:docMk/>
            <pc:sldMk cId="1204308982" sldId="256"/>
            <ac:spMk id="139" creationId="{AF2F604E-43BE-4DC3-B983-E071523364F8}"/>
          </ac:spMkLst>
        </pc:spChg>
        <pc:spChg chg="add del">
          <ac:chgData name="Nina Hjelmstad" userId="5ee04f32-8417-4afd-a383-f05cd459eb2f" providerId="ADAL" clId="{C43C8F1A-286D-41F0-B543-419838E90D4F}" dt="2020-06-02T11:03:47.933" v="1207" actId="26606"/>
          <ac:spMkLst>
            <pc:docMk/>
            <pc:sldMk cId="1204308982" sldId="256"/>
            <ac:spMk id="141" creationId="{08C9B587-E65E-4B52-B37C-ABEBB6E87928}"/>
          </ac:spMkLst>
        </pc:spChg>
        <pc:spChg chg="add del">
          <ac:chgData name="Nina Hjelmstad" userId="5ee04f32-8417-4afd-a383-f05cd459eb2f" providerId="ADAL" clId="{C43C8F1A-286D-41F0-B543-419838E90D4F}" dt="2020-06-02T11:07:28.660" v="1221" actId="26606"/>
          <ac:spMkLst>
            <pc:docMk/>
            <pc:sldMk cId="1204308982" sldId="256"/>
            <ac:spMk id="1028" creationId="{8F23F8A3-8FD7-4779-8323-FDC26BE99889}"/>
          </ac:spMkLst>
        </pc:spChg>
        <pc:spChg chg="add del">
          <ac:chgData name="Nina Hjelmstad" userId="5ee04f32-8417-4afd-a383-f05cd459eb2f" providerId="ADAL" clId="{C43C8F1A-286D-41F0-B543-419838E90D4F}" dt="2020-06-02T11:07:28.660" v="1221" actId="26606"/>
          <ac:spMkLst>
            <pc:docMk/>
            <pc:sldMk cId="1204308982" sldId="256"/>
            <ac:spMk id="1029" creationId="{F605C4CC-A25C-416F-8333-7CB7DC97D870}"/>
          </ac:spMkLst>
        </pc:spChg>
        <pc:grpChg chg="add del">
          <ac:chgData name="Nina Hjelmstad" userId="5ee04f32-8417-4afd-a383-f05cd459eb2f" providerId="ADAL" clId="{C43C8F1A-286D-41F0-B543-419838E90D4F}" dt="2020-06-02T11:06:13.765" v="1216" actId="26606"/>
          <ac:grpSpMkLst>
            <pc:docMk/>
            <pc:sldMk cId="1204308982" sldId="256"/>
            <ac:grpSpMk id="13" creationId="{D8E9CF54-0466-4261-9E62-0249E60E1886}"/>
          </ac:grpSpMkLst>
        </pc:grpChg>
        <pc:picChg chg="add del mod ord">
          <ac:chgData name="Nina Hjelmstad" userId="5ee04f32-8417-4afd-a383-f05cd459eb2f" providerId="ADAL" clId="{C43C8F1A-286D-41F0-B543-419838E90D4F}" dt="2020-06-02T11:06:15.377" v="1218" actId="931"/>
          <ac:picMkLst>
            <pc:docMk/>
            <pc:sldMk cId="1204308982" sldId="256"/>
            <ac:picMk id="6" creationId="{E965FB8F-B15C-4DB7-8F5E-E13D72C9B4DF}"/>
          </ac:picMkLst>
        </pc:picChg>
        <pc:picChg chg="add mod ord">
          <ac:chgData name="Nina Hjelmstad" userId="5ee04f32-8417-4afd-a383-f05cd459eb2f" providerId="ADAL" clId="{C43C8F1A-286D-41F0-B543-419838E90D4F}" dt="2020-06-02T11:14:58.963" v="1464" actId="1076"/>
          <ac:picMkLst>
            <pc:docMk/>
            <pc:sldMk cId="1204308982" sldId="256"/>
            <ac:picMk id="8" creationId="{49577F76-979C-4D76-A5DB-0179A53AC13E}"/>
          </ac:picMkLst>
        </pc:picChg>
        <pc:picChg chg="add mod">
          <ac:chgData name="Nina Hjelmstad" userId="5ee04f32-8417-4afd-a383-f05cd459eb2f" providerId="ADAL" clId="{C43C8F1A-286D-41F0-B543-419838E90D4F}" dt="2020-06-02T12:02:56.448" v="1475" actId="1076"/>
          <ac:picMkLst>
            <pc:docMk/>
            <pc:sldMk cId="1204308982" sldId="256"/>
            <ac:picMk id="9" creationId="{E56A8AE9-EB53-4719-A8A5-CF1F6FB26708}"/>
          </ac:picMkLst>
        </pc:picChg>
        <pc:picChg chg="add del mod ord">
          <ac:chgData name="Nina Hjelmstad" userId="5ee04f32-8417-4afd-a383-f05cd459eb2f" providerId="ADAL" clId="{C43C8F1A-286D-41F0-B543-419838E90D4F}" dt="2020-06-02T11:07:30.530" v="1223" actId="478"/>
          <ac:picMkLst>
            <pc:docMk/>
            <pc:sldMk cId="1204308982" sldId="256"/>
            <ac:picMk id="1026" creationId="{A683A435-90FB-4216-B8E2-8A04C4396172}"/>
          </ac:picMkLst>
        </pc:picChg>
        <pc:cxnChg chg="add del">
          <ac:chgData name="Nina Hjelmstad" userId="5ee04f32-8417-4afd-a383-f05cd459eb2f" providerId="ADAL" clId="{C43C8F1A-286D-41F0-B543-419838E90D4F}" dt="2020-06-02T11:08:03.721" v="1231" actId="26606"/>
          <ac:cxnSpMkLst>
            <pc:docMk/>
            <pc:sldMk cId="1204308982" sldId="256"/>
            <ac:cxnSpMk id="15" creationId="{20E3A342-4D61-4E3F-AF90-1AB42AEB96CC}"/>
          </ac:cxnSpMkLst>
        </pc:cxnChg>
      </pc:sldChg>
      <pc:sldChg chg="addSp delSp modSp">
        <pc:chgData name="Nina Hjelmstad" userId="5ee04f32-8417-4afd-a383-f05cd459eb2f" providerId="ADAL" clId="{C43C8F1A-286D-41F0-B543-419838E90D4F}" dt="2020-06-03T10:28:46.935" v="1897" actId="20577"/>
        <pc:sldMkLst>
          <pc:docMk/>
          <pc:sldMk cId="1914417220" sldId="257"/>
        </pc:sldMkLst>
        <pc:spChg chg="mod">
          <ac:chgData name="Nina Hjelmstad" userId="5ee04f32-8417-4afd-a383-f05cd459eb2f" providerId="ADAL" clId="{C43C8F1A-286D-41F0-B543-419838E90D4F}" dt="2020-06-03T10:28:46.935" v="1897" actId="20577"/>
          <ac:spMkLst>
            <pc:docMk/>
            <pc:sldMk cId="1914417220" sldId="257"/>
            <ac:spMk id="3" creationId="{ECEAF473-69CD-4824-9B45-399FEEC4A9C1}"/>
          </ac:spMkLst>
        </pc:spChg>
        <pc:spChg chg="add del mod">
          <ac:chgData name="Nina Hjelmstad" userId="5ee04f32-8417-4afd-a383-f05cd459eb2f" providerId="ADAL" clId="{C43C8F1A-286D-41F0-B543-419838E90D4F}" dt="2020-06-02T10:02:52.289" v="49" actId="478"/>
          <ac:spMkLst>
            <pc:docMk/>
            <pc:sldMk cId="1914417220" sldId="257"/>
            <ac:spMk id="10" creationId="{0B9808FA-B904-4F5F-9917-D7E39B586875}"/>
          </ac:spMkLst>
        </pc:spChg>
        <pc:picChg chg="add del mod">
          <ac:chgData name="Nina Hjelmstad" userId="5ee04f32-8417-4afd-a383-f05cd459eb2f" providerId="ADAL" clId="{C43C8F1A-286D-41F0-B543-419838E90D4F}" dt="2020-06-02T09:59:18.815" v="3" actId="478"/>
          <ac:picMkLst>
            <pc:docMk/>
            <pc:sldMk cId="1914417220" sldId="257"/>
            <ac:picMk id="5" creationId="{4376C04D-2BF9-4291-B709-01E323B0916E}"/>
          </ac:picMkLst>
        </pc:picChg>
        <pc:picChg chg="add del mod">
          <ac:chgData name="Nina Hjelmstad" userId="5ee04f32-8417-4afd-a383-f05cd459eb2f" providerId="ADAL" clId="{C43C8F1A-286D-41F0-B543-419838E90D4F}" dt="2020-06-02T10:02:15.399" v="43" actId="478"/>
          <ac:picMkLst>
            <pc:docMk/>
            <pc:sldMk cId="1914417220" sldId="257"/>
            <ac:picMk id="7" creationId="{4CA3E6B2-64C3-423E-9E54-920ECA9C4D32}"/>
          </ac:picMkLst>
        </pc:picChg>
        <pc:picChg chg="add del mod">
          <ac:chgData name="Nina Hjelmstad" userId="5ee04f32-8417-4afd-a383-f05cd459eb2f" providerId="ADAL" clId="{C43C8F1A-286D-41F0-B543-419838E90D4F}" dt="2020-06-02T12:09:15.178" v="1538" actId="1076"/>
          <ac:picMkLst>
            <pc:docMk/>
            <pc:sldMk cId="1914417220" sldId="257"/>
            <ac:picMk id="9" creationId="{A90B0A27-1FA3-442F-A6DE-A13C129C5EA7}"/>
          </ac:picMkLst>
        </pc:picChg>
        <pc:picChg chg="add del mod">
          <ac:chgData name="Nina Hjelmstad" userId="5ee04f32-8417-4afd-a383-f05cd459eb2f" providerId="ADAL" clId="{C43C8F1A-286D-41F0-B543-419838E90D4F}" dt="2020-06-02T10:28:29.480" v="195"/>
          <ac:picMkLst>
            <pc:docMk/>
            <pc:sldMk cId="1914417220" sldId="257"/>
            <ac:picMk id="12" creationId="{E15FBF8B-D0CB-4EC4-82B8-C733C9F9B811}"/>
          </ac:picMkLst>
        </pc:picChg>
        <pc:picChg chg="add del mod">
          <ac:chgData name="Nina Hjelmstad" userId="5ee04f32-8417-4afd-a383-f05cd459eb2f" providerId="ADAL" clId="{C43C8F1A-286D-41F0-B543-419838E90D4F}" dt="2020-06-02T10:28:28.335" v="193" actId="931"/>
          <ac:picMkLst>
            <pc:docMk/>
            <pc:sldMk cId="1914417220" sldId="257"/>
            <ac:picMk id="14" creationId="{4DCDF993-CBCA-4709-8EEC-70DD4CE1D100}"/>
          </ac:picMkLst>
        </pc:picChg>
        <pc:picChg chg="add mod">
          <ac:chgData name="Nina Hjelmstad" userId="5ee04f32-8417-4afd-a383-f05cd459eb2f" providerId="ADAL" clId="{C43C8F1A-286D-41F0-B543-419838E90D4F}" dt="2020-06-02T12:04:18.071" v="1482" actId="1076"/>
          <ac:picMkLst>
            <pc:docMk/>
            <pc:sldMk cId="1914417220" sldId="257"/>
            <ac:picMk id="15" creationId="{1A28CA5F-051C-4422-9401-B943040111E6}"/>
          </ac:picMkLst>
        </pc:picChg>
      </pc:sldChg>
      <pc:sldChg chg="addSp modSp">
        <pc:chgData name="Nina Hjelmstad" userId="5ee04f32-8417-4afd-a383-f05cd459eb2f" providerId="ADAL" clId="{C43C8F1A-286D-41F0-B543-419838E90D4F}" dt="2020-06-03T10:28:27.726" v="1874" actId="20577"/>
        <pc:sldMkLst>
          <pc:docMk/>
          <pc:sldMk cId="3090075213" sldId="258"/>
        </pc:sldMkLst>
        <pc:spChg chg="mod">
          <ac:chgData name="Nina Hjelmstad" userId="5ee04f32-8417-4afd-a383-f05cd459eb2f" providerId="ADAL" clId="{C43C8F1A-286D-41F0-B543-419838E90D4F}" dt="2020-06-03T10:28:27.726" v="1874" actId="20577"/>
          <ac:spMkLst>
            <pc:docMk/>
            <pc:sldMk cId="3090075213" sldId="258"/>
            <ac:spMk id="2" creationId="{8ADB739F-3707-46CC-89FF-5B0CF54BC44A}"/>
          </ac:spMkLst>
        </pc:spChg>
        <pc:picChg chg="add mod">
          <ac:chgData name="Nina Hjelmstad" userId="5ee04f32-8417-4afd-a383-f05cd459eb2f" providerId="ADAL" clId="{C43C8F1A-286D-41F0-B543-419838E90D4F}" dt="2020-06-02T12:09:37.659" v="1540" actId="1076"/>
          <ac:picMkLst>
            <pc:docMk/>
            <pc:sldMk cId="3090075213" sldId="258"/>
            <ac:picMk id="3" creationId="{2D9CC36D-001A-41D4-AE89-DCF0A52A0B56}"/>
          </ac:picMkLst>
        </pc:picChg>
        <pc:picChg chg="add mod">
          <ac:chgData name="Nina Hjelmstad" userId="5ee04f32-8417-4afd-a383-f05cd459eb2f" providerId="ADAL" clId="{C43C8F1A-286D-41F0-B543-419838E90D4F}" dt="2020-06-02T12:04:26.486" v="1485" actId="1076"/>
          <ac:picMkLst>
            <pc:docMk/>
            <pc:sldMk cId="3090075213" sldId="258"/>
            <ac:picMk id="4" creationId="{2487B2D5-6782-461B-91AB-0CAAE7FC79C4}"/>
          </ac:picMkLst>
        </pc:picChg>
      </pc:sldChg>
      <pc:sldChg chg="addSp modSp">
        <pc:chgData name="Nina Hjelmstad" userId="5ee04f32-8417-4afd-a383-f05cd459eb2f" providerId="ADAL" clId="{C43C8F1A-286D-41F0-B543-419838E90D4F}" dt="2020-06-03T10:29:23.152" v="1909" actId="20577"/>
        <pc:sldMkLst>
          <pc:docMk/>
          <pc:sldMk cId="630119151" sldId="259"/>
        </pc:sldMkLst>
        <pc:spChg chg="add mod">
          <ac:chgData name="Nina Hjelmstad" userId="5ee04f32-8417-4afd-a383-f05cd459eb2f" providerId="ADAL" clId="{C43C8F1A-286D-41F0-B543-419838E90D4F}" dt="2020-06-03T10:29:23.152" v="1909" actId="20577"/>
          <ac:spMkLst>
            <pc:docMk/>
            <pc:sldMk cId="630119151" sldId="259"/>
            <ac:spMk id="2" creationId="{15138044-D07D-4561-B7EF-2F97EF42CEA3}"/>
          </ac:spMkLst>
        </pc:spChg>
        <pc:picChg chg="add mod">
          <ac:chgData name="Nina Hjelmstad" userId="5ee04f32-8417-4afd-a383-f05cd459eb2f" providerId="ADAL" clId="{C43C8F1A-286D-41F0-B543-419838E90D4F}" dt="2020-06-02T10:06:13.228" v="58" actId="1076"/>
          <ac:picMkLst>
            <pc:docMk/>
            <pc:sldMk cId="630119151" sldId="259"/>
            <ac:picMk id="5" creationId="{4280923C-C8B8-49FD-A35D-74C98FF4508C}"/>
          </ac:picMkLst>
        </pc:picChg>
        <pc:picChg chg="add mod">
          <ac:chgData name="Nina Hjelmstad" userId="5ee04f32-8417-4afd-a383-f05cd459eb2f" providerId="ADAL" clId="{C43C8F1A-286D-41F0-B543-419838E90D4F}" dt="2020-06-02T12:04:33.514" v="1487" actId="1076"/>
          <ac:picMkLst>
            <pc:docMk/>
            <pc:sldMk cId="630119151" sldId="259"/>
            <ac:picMk id="6" creationId="{AD553C8D-B25D-40D3-9236-FDBF322D4244}"/>
          </ac:picMkLst>
        </pc:picChg>
      </pc:sldChg>
      <pc:sldChg chg="addSp delSp modSp modAnim">
        <pc:chgData name="Nina Hjelmstad" userId="5ee04f32-8417-4afd-a383-f05cd459eb2f" providerId="ADAL" clId="{C43C8F1A-286D-41F0-B543-419838E90D4F}" dt="2020-06-02T12:04:50.485" v="1489"/>
        <pc:sldMkLst>
          <pc:docMk/>
          <pc:sldMk cId="287869555" sldId="260"/>
        </pc:sldMkLst>
        <pc:spChg chg="add del">
          <ac:chgData name="Nina Hjelmstad" userId="5ee04f32-8417-4afd-a383-f05cd459eb2f" providerId="ADAL" clId="{C43C8F1A-286D-41F0-B543-419838E90D4F}" dt="2020-06-02T10:09:49.643" v="68"/>
          <ac:spMkLst>
            <pc:docMk/>
            <pc:sldMk cId="287869555" sldId="260"/>
            <ac:spMk id="2" creationId="{2D259361-4597-422B-A2CF-2DBACCE1B3AF}"/>
          </ac:spMkLst>
        </pc:spChg>
        <pc:spChg chg="add mod">
          <ac:chgData name="Nina Hjelmstad" userId="5ee04f32-8417-4afd-a383-f05cd459eb2f" providerId="ADAL" clId="{C43C8F1A-286D-41F0-B543-419838E90D4F}" dt="2020-06-02T10:13:28.802" v="91" actId="1076"/>
          <ac:spMkLst>
            <pc:docMk/>
            <pc:sldMk cId="287869555" sldId="260"/>
            <ac:spMk id="4" creationId="{C6D96972-D345-49AA-94D0-C887AB33B600}"/>
          </ac:spMkLst>
        </pc:spChg>
        <pc:picChg chg="add mod">
          <ac:chgData name="Nina Hjelmstad" userId="5ee04f32-8417-4afd-a383-f05cd459eb2f" providerId="ADAL" clId="{C43C8F1A-286D-41F0-B543-419838E90D4F}" dt="2020-06-02T10:16:07.940" v="106" actId="1076"/>
          <ac:picMkLst>
            <pc:docMk/>
            <pc:sldMk cId="287869555" sldId="260"/>
            <ac:picMk id="3" creationId="{0D28D1B4-D187-4080-85E0-0087C58B7131}"/>
          </ac:picMkLst>
        </pc:picChg>
        <pc:picChg chg="add">
          <ac:chgData name="Nina Hjelmstad" userId="5ee04f32-8417-4afd-a383-f05cd459eb2f" providerId="ADAL" clId="{C43C8F1A-286D-41F0-B543-419838E90D4F}" dt="2020-06-02T12:04:50.485" v="1489"/>
          <ac:picMkLst>
            <pc:docMk/>
            <pc:sldMk cId="287869555" sldId="260"/>
            <ac:picMk id="5" creationId="{E4D8F0F0-4236-4A5E-A6C0-28A9BAF2D0C5}"/>
          </ac:picMkLst>
        </pc:picChg>
      </pc:sldChg>
      <pc:sldChg chg="addSp modSp">
        <pc:chgData name="Nina Hjelmstad" userId="5ee04f32-8417-4afd-a383-f05cd459eb2f" providerId="ADAL" clId="{C43C8F1A-286D-41F0-B543-419838E90D4F}" dt="2020-06-02T12:04:53.862" v="1490"/>
        <pc:sldMkLst>
          <pc:docMk/>
          <pc:sldMk cId="709647816" sldId="261"/>
        </pc:sldMkLst>
        <pc:spChg chg="add mod">
          <ac:chgData name="Nina Hjelmstad" userId="5ee04f32-8417-4afd-a383-f05cd459eb2f" providerId="ADAL" clId="{C43C8F1A-286D-41F0-B543-419838E90D4F}" dt="2020-06-02T10:12:12.587" v="81" actId="1076"/>
          <ac:spMkLst>
            <pc:docMk/>
            <pc:sldMk cId="709647816" sldId="261"/>
            <ac:spMk id="2" creationId="{8187A873-1368-4A31-A1DB-C84B16C00553}"/>
          </ac:spMkLst>
        </pc:spChg>
        <pc:picChg chg="add">
          <ac:chgData name="Nina Hjelmstad" userId="5ee04f32-8417-4afd-a383-f05cd459eb2f" providerId="ADAL" clId="{C43C8F1A-286D-41F0-B543-419838E90D4F}" dt="2020-06-02T12:04:53.862" v="1490"/>
          <ac:picMkLst>
            <pc:docMk/>
            <pc:sldMk cId="709647816" sldId="261"/>
            <ac:picMk id="3" creationId="{DCE75644-4C07-4F78-85FF-256213169DB2}"/>
          </ac:picMkLst>
        </pc:picChg>
      </pc:sldChg>
      <pc:sldChg chg="modSp del">
        <pc:chgData name="Nina Hjelmstad" userId="5ee04f32-8417-4afd-a383-f05cd459eb2f" providerId="ADAL" clId="{C43C8F1A-286D-41F0-B543-419838E90D4F}" dt="2020-06-02T11:15:10.135" v="1465" actId="2696"/>
        <pc:sldMkLst>
          <pc:docMk/>
          <pc:sldMk cId="1180340906" sldId="262"/>
        </pc:sldMkLst>
        <pc:picChg chg="mod">
          <ac:chgData name="Nina Hjelmstad" userId="5ee04f32-8417-4afd-a383-f05cd459eb2f" providerId="ADAL" clId="{C43C8F1A-286D-41F0-B543-419838E90D4F}" dt="2020-06-02T11:03:35.128" v="1204" actId="1076"/>
          <ac:picMkLst>
            <pc:docMk/>
            <pc:sldMk cId="1180340906" sldId="262"/>
            <ac:picMk id="3" creationId="{2434F967-AD82-4169-9932-4AFB64EAF40E}"/>
          </ac:picMkLst>
        </pc:picChg>
      </pc:sldChg>
      <pc:sldChg chg="addSp modSp add">
        <pc:chgData name="Nina Hjelmstad" userId="5ee04f32-8417-4afd-a383-f05cd459eb2f" providerId="ADAL" clId="{C43C8F1A-286D-41F0-B543-419838E90D4F}" dt="2020-06-03T10:32:16.815" v="1922" actId="20577"/>
        <pc:sldMkLst>
          <pc:docMk/>
          <pc:sldMk cId="4058090978" sldId="263"/>
        </pc:sldMkLst>
        <pc:spChg chg="add mod">
          <ac:chgData name="Nina Hjelmstad" userId="5ee04f32-8417-4afd-a383-f05cd459eb2f" providerId="ADAL" clId="{C43C8F1A-286D-41F0-B543-419838E90D4F}" dt="2020-06-03T10:32:16.815" v="1922" actId="20577"/>
          <ac:spMkLst>
            <pc:docMk/>
            <pc:sldMk cId="4058090978" sldId="263"/>
            <ac:spMk id="2" creationId="{46CDECE0-2D83-4CC0-8623-AC8BEA08DC06}"/>
          </ac:spMkLst>
        </pc:spChg>
        <pc:picChg chg="add">
          <ac:chgData name="Nina Hjelmstad" userId="5ee04f32-8417-4afd-a383-f05cd459eb2f" providerId="ADAL" clId="{C43C8F1A-286D-41F0-B543-419838E90D4F}" dt="2020-06-02T12:04:42.002" v="1488"/>
          <ac:picMkLst>
            <pc:docMk/>
            <pc:sldMk cId="4058090978" sldId="263"/>
            <ac:picMk id="3" creationId="{453D125D-A45D-44AE-A983-187772802D22}"/>
          </ac:picMkLst>
        </pc:picChg>
      </pc:sldChg>
      <pc:sldChg chg="addSp delSp modSp add modAnim">
        <pc:chgData name="Nina Hjelmstad" userId="5ee04f32-8417-4afd-a383-f05cd459eb2f" providerId="ADAL" clId="{C43C8F1A-286D-41F0-B543-419838E90D4F}" dt="2020-06-02T12:04:58.802" v="1491"/>
        <pc:sldMkLst>
          <pc:docMk/>
          <pc:sldMk cId="3774612180" sldId="264"/>
        </pc:sldMkLst>
        <pc:spChg chg="add mod">
          <ac:chgData name="Nina Hjelmstad" userId="5ee04f32-8417-4afd-a383-f05cd459eb2f" providerId="ADAL" clId="{C43C8F1A-286D-41F0-B543-419838E90D4F}" dt="2020-06-02T10:12:51.437" v="87" actId="1076"/>
          <ac:spMkLst>
            <pc:docMk/>
            <pc:sldMk cId="3774612180" sldId="264"/>
            <ac:spMk id="2" creationId="{936DBD55-2EF4-45A4-96A7-45692A779B83}"/>
          </ac:spMkLst>
        </pc:spChg>
        <pc:spChg chg="add del mod">
          <ac:chgData name="Nina Hjelmstad" userId="5ee04f32-8417-4afd-a383-f05cd459eb2f" providerId="ADAL" clId="{C43C8F1A-286D-41F0-B543-419838E90D4F}" dt="2020-06-02T10:15:23.249" v="100"/>
          <ac:spMkLst>
            <pc:docMk/>
            <pc:sldMk cId="3774612180" sldId="264"/>
            <ac:spMk id="3" creationId="{F7EBDF58-8FF3-40B8-8BDB-C42A1A8A266A}"/>
          </ac:spMkLst>
        </pc:spChg>
        <pc:picChg chg="add mod">
          <ac:chgData name="Nina Hjelmstad" userId="5ee04f32-8417-4afd-a383-f05cd459eb2f" providerId="ADAL" clId="{C43C8F1A-286D-41F0-B543-419838E90D4F}" dt="2020-06-02T10:16:20.013" v="108" actId="1076"/>
          <ac:picMkLst>
            <pc:docMk/>
            <pc:sldMk cId="3774612180" sldId="264"/>
            <ac:picMk id="4" creationId="{40130A13-2841-41AB-A0A0-9AE167F1D3B9}"/>
          </ac:picMkLst>
        </pc:picChg>
        <pc:picChg chg="add">
          <ac:chgData name="Nina Hjelmstad" userId="5ee04f32-8417-4afd-a383-f05cd459eb2f" providerId="ADAL" clId="{C43C8F1A-286D-41F0-B543-419838E90D4F}" dt="2020-06-02T12:04:58.802" v="1491"/>
          <ac:picMkLst>
            <pc:docMk/>
            <pc:sldMk cId="3774612180" sldId="264"/>
            <ac:picMk id="5" creationId="{D8B5A144-0789-453F-A766-E3A480E4C2AD}"/>
          </ac:picMkLst>
        </pc:picChg>
      </pc:sldChg>
      <pc:sldChg chg="addSp modSp add">
        <pc:chgData name="Nina Hjelmstad" userId="5ee04f32-8417-4afd-a383-f05cd459eb2f" providerId="ADAL" clId="{C43C8F1A-286D-41F0-B543-419838E90D4F}" dt="2020-06-03T10:37:02.253" v="2038" actId="20577"/>
        <pc:sldMkLst>
          <pc:docMk/>
          <pc:sldMk cId="4038314331" sldId="265"/>
        </pc:sldMkLst>
        <pc:spChg chg="add mod">
          <ac:chgData name="Nina Hjelmstad" userId="5ee04f32-8417-4afd-a383-f05cd459eb2f" providerId="ADAL" clId="{C43C8F1A-286D-41F0-B543-419838E90D4F}" dt="2020-06-03T10:37:02.253" v="2038" actId="20577"/>
          <ac:spMkLst>
            <pc:docMk/>
            <pc:sldMk cId="4038314331" sldId="265"/>
            <ac:spMk id="2" creationId="{131CF11F-A1D9-45C1-BBC3-48925A6D7DC7}"/>
          </ac:spMkLst>
        </pc:spChg>
        <pc:picChg chg="add mod">
          <ac:chgData name="Nina Hjelmstad" userId="5ee04f32-8417-4afd-a383-f05cd459eb2f" providerId="ADAL" clId="{C43C8F1A-286D-41F0-B543-419838E90D4F}" dt="2020-06-02T12:05:17.764" v="1494" actId="1076"/>
          <ac:picMkLst>
            <pc:docMk/>
            <pc:sldMk cId="4038314331" sldId="265"/>
            <ac:picMk id="4" creationId="{D67C2203-B856-428B-BBA6-D44B4DB2FF7A}"/>
          </ac:picMkLst>
        </pc:picChg>
        <pc:picChg chg="add">
          <ac:chgData name="Nina Hjelmstad" userId="5ee04f32-8417-4afd-a383-f05cd459eb2f" providerId="ADAL" clId="{C43C8F1A-286D-41F0-B543-419838E90D4F}" dt="2020-06-02T12:05:03.541" v="1492"/>
          <ac:picMkLst>
            <pc:docMk/>
            <pc:sldMk cId="4038314331" sldId="265"/>
            <ac:picMk id="5" creationId="{DDEB108B-01EF-4C53-97EC-F88AD08B4763}"/>
          </ac:picMkLst>
        </pc:picChg>
      </pc:sldChg>
      <pc:sldChg chg="addSp modSp add">
        <pc:chgData name="Nina Hjelmstad" userId="5ee04f32-8417-4afd-a383-f05cd459eb2f" providerId="ADAL" clId="{C43C8F1A-286D-41F0-B543-419838E90D4F}" dt="2020-06-02T12:14:27.115" v="1547" actId="1076"/>
        <pc:sldMkLst>
          <pc:docMk/>
          <pc:sldMk cId="570100735" sldId="266"/>
        </pc:sldMkLst>
        <pc:spChg chg="add mod">
          <ac:chgData name="Nina Hjelmstad" userId="5ee04f32-8417-4afd-a383-f05cd459eb2f" providerId="ADAL" clId="{C43C8F1A-286D-41F0-B543-419838E90D4F}" dt="2020-06-02T12:14:23.184" v="1546" actId="1076"/>
          <ac:spMkLst>
            <pc:docMk/>
            <pc:sldMk cId="570100735" sldId="266"/>
            <ac:spMk id="2" creationId="{48C6C0C0-CD88-4F03-B528-1596E48294B4}"/>
          </ac:spMkLst>
        </pc:spChg>
        <pc:picChg chg="add mod">
          <ac:chgData name="Nina Hjelmstad" userId="5ee04f32-8417-4afd-a383-f05cd459eb2f" providerId="ADAL" clId="{C43C8F1A-286D-41F0-B543-419838E90D4F}" dt="2020-06-02T12:14:27.115" v="1547" actId="1076"/>
          <ac:picMkLst>
            <pc:docMk/>
            <pc:sldMk cId="570100735" sldId="266"/>
            <ac:picMk id="4" creationId="{58E5B2F4-53BE-41BE-8392-DAC53DDB5980}"/>
          </ac:picMkLst>
        </pc:picChg>
        <pc:picChg chg="add">
          <ac:chgData name="Nina Hjelmstad" userId="5ee04f32-8417-4afd-a383-f05cd459eb2f" providerId="ADAL" clId="{C43C8F1A-286D-41F0-B543-419838E90D4F}" dt="2020-06-02T12:05:24.194" v="1495"/>
          <ac:picMkLst>
            <pc:docMk/>
            <pc:sldMk cId="570100735" sldId="266"/>
            <ac:picMk id="5" creationId="{56FC4A38-B7EF-48D0-823B-AFEC337D9869}"/>
          </ac:picMkLst>
        </pc:picChg>
      </pc:sldChg>
      <pc:sldChg chg="addSp modSp add">
        <pc:chgData name="Nina Hjelmstad" userId="5ee04f32-8417-4afd-a383-f05cd459eb2f" providerId="ADAL" clId="{C43C8F1A-286D-41F0-B543-419838E90D4F}" dt="2020-06-02T12:05:41.615" v="1499" actId="1076"/>
        <pc:sldMkLst>
          <pc:docMk/>
          <pc:sldMk cId="1152486661" sldId="267"/>
        </pc:sldMkLst>
        <pc:spChg chg="add mod">
          <ac:chgData name="Nina Hjelmstad" userId="5ee04f32-8417-4afd-a383-f05cd459eb2f" providerId="ADAL" clId="{C43C8F1A-286D-41F0-B543-419838E90D4F}" dt="2020-06-02T12:05:36.858" v="1498" actId="1076"/>
          <ac:spMkLst>
            <pc:docMk/>
            <pc:sldMk cId="1152486661" sldId="267"/>
            <ac:spMk id="2" creationId="{4FAB7669-ECC9-4BBD-8624-EB35A1873743}"/>
          </ac:spMkLst>
        </pc:spChg>
        <pc:picChg chg="add mod">
          <ac:chgData name="Nina Hjelmstad" userId="5ee04f32-8417-4afd-a383-f05cd459eb2f" providerId="ADAL" clId="{C43C8F1A-286D-41F0-B543-419838E90D4F}" dt="2020-06-02T12:05:41.615" v="1499" actId="1076"/>
          <ac:picMkLst>
            <pc:docMk/>
            <pc:sldMk cId="1152486661" sldId="267"/>
            <ac:picMk id="4" creationId="{5F5795BD-1280-45BE-BBA0-FAA90F068A64}"/>
          </ac:picMkLst>
        </pc:picChg>
        <pc:picChg chg="add">
          <ac:chgData name="Nina Hjelmstad" userId="5ee04f32-8417-4afd-a383-f05cd459eb2f" providerId="ADAL" clId="{C43C8F1A-286D-41F0-B543-419838E90D4F}" dt="2020-06-02T12:05:29.063" v="1496"/>
          <ac:picMkLst>
            <pc:docMk/>
            <pc:sldMk cId="1152486661" sldId="267"/>
            <ac:picMk id="5" creationId="{45179AFF-195E-4FBF-A183-3C162E9E9CF2}"/>
          </ac:picMkLst>
        </pc:picChg>
      </pc:sldChg>
      <pc:sldChg chg="addSp modSp add modAnim">
        <pc:chgData name="Nina Hjelmstad" userId="5ee04f32-8417-4afd-a383-f05cd459eb2f" providerId="ADAL" clId="{C43C8F1A-286D-41F0-B543-419838E90D4F}" dt="2020-06-02T12:05:45.847" v="1500"/>
        <pc:sldMkLst>
          <pc:docMk/>
          <pc:sldMk cId="2504970783" sldId="268"/>
        </pc:sldMkLst>
        <pc:spChg chg="add mod">
          <ac:chgData name="Nina Hjelmstad" userId="5ee04f32-8417-4afd-a383-f05cd459eb2f" providerId="ADAL" clId="{C43C8F1A-286D-41F0-B543-419838E90D4F}" dt="2020-06-02T10:19:39.222" v="140" actId="1076"/>
          <ac:spMkLst>
            <pc:docMk/>
            <pc:sldMk cId="2504970783" sldId="268"/>
            <ac:spMk id="2" creationId="{85E1320A-EFF6-4B0E-95CF-631B058E5DAE}"/>
          </ac:spMkLst>
        </pc:spChg>
        <pc:picChg chg="add mod">
          <ac:chgData name="Nina Hjelmstad" userId="5ee04f32-8417-4afd-a383-f05cd459eb2f" providerId="ADAL" clId="{C43C8F1A-286D-41F0-B543-419838E90D4F}" dt="2020-06-02T10:22:33.394" v="144" actId="1076"/>
          <ac:picMkLst>
            <pc:docMk/>
            <pc:sldMk cId="2504970783" sldId="268"/>
            <ac:picMk id="3" creationId="{DC82E360-EF7C-4BFB-A450-D2C9E5598715}"/>
          </ac:picMkLst>
        </pc:picChg>
        <pc:picChg chg="add">
          <ac:chgData name="Nina Hjelmstad" userId="5ee04f32-8417-4afd-a383-f05cd459eb2f" providerId="ADAL" clId="{C43C8F1A-286D-41F0-B543-419838E90D4F}" dt="2020-06-02T12:05:45.847" v="1500"/>
          <ac:picMkLst>
            <pc:docMk/>
            <pc:sldMk cId="2504970783" sldId="268"/>
            <ac:picMk id="4" creationId="{6191D850-5DEC-4EA0-9B32-1BC0E6207FE4}"/>
          </ac:picMkLst>
        </pc:picChg>
      </pc:sldChg>
      <pc:sldChg chg="addSp delSp modSp add">
        <pc:chgData name="Nina Hjelmstad" userId="5ee04f32-8417-4afd-a383-f05cd459eb2f" providerId="ADAL" clId="{C43C8F1A-286D-41F0-B543-419838E90D4F}" dt="2020-06-02T12:06:43.906" v="1511" actId="1076"/>
        <pc:sldMkLst>
          <pc:docMk/>
          <pc:sldMk cId="3346935476" sldId="269"/>
        </pc:sldMkLst>
        <pc:spChg chg="add mod">
          <ac:chgData name="Nina Hjelmstad" userId="5ee04f32-8417-4afd-a383-f05cd459eb2f" providerId="ADAL" clId="{C43C8F1A-286D-41F0-B543-419838E90D4F}" dt="2020-06-02T12:06:43.906" v="1511" actId="1076"/>
          <ac:spMkLst>
            <pc:docMk/>
            <pc:sldMk cId="3346935476" sldId="269"/>
            <ac:spMk id="2" creationId="{7C0D59DF-5737-4A08-B75F-42ED840A1B35}"/>
          </ac:spMkLst>
        </pc:spChg>
        <pc:spChg chg="add del">
          <ac:chgData name="Nina Hjelmstad" userId="5ee04f32-8417-4afd-a383-f05cd459eb2f" providerId="ADAL" clId="{C43C8F1A-286D-41F0-B543-419838E90D4F}" dt="2020-06-02T10:23:37.360" v="152"/>
          <ac:spMkLst>
            <pc:docMk/>
            <pc:sldMk cId="3346935476" sldId="269"/>
            <ac:spMk id="3" creationId="{F6EA8C43-DF6C-44CB-98D4-D448CDD58265}"/>
          </ac:spMkLst>
        </pc:spChg>
        <pc:picChg chg="add mod">
          <ac:chgData name="Nina Hjelmstad" userId="5ee04f32-8417-4afd-a383-f05cd459eb2f" providerId="ADAL" clId="{C43C8F1A-286D-41F0-B543-419838E90D4F}" dt="2020-06-02T12:05:58.463" v="1503" actId="1076"/>
          <ac:picMkLst>
            <pc:docMk/>
            <pc:sldMk cId="3346935476" sldId="269"/>
            <ac:picMk id="5" creationId="{C7060E56-BF10-40AD-9D9B-1F159A5943F6}"/>
          </ac:picMkLst>
        </pc:picChg>
        <pc:picChg chg="add">
          <ac:chgData name="Nina Hjelmstad" userId="5ee04f32-8417-4afd-a383-f05cd459eb2f" providerId="ADAL" clId="{C43C8F1A-286D-41F0-B543-419838E90D4F}" dt="2020-06-02T12:05:48.926" v="1501"/>
          <ac:picMkLst>
            <pc:docMk/>
            <pc:sldMk cId="3346935476" sldId="269"/>
            <ac:picMk id="6" creationId="{C6094A35-7407-4A2F-A7BC-285353EA5847}"/>
          </ac:picMkLst>
        </pc:picChg>
      </pc:sldChg>
      <pc:sldChg chg="addSp modSp add">
        <pc:chgData name="Nina Hjelmstad" userId="5ee04f32-8417-4afd-a383-f05cd459eb2f" providerId="ADAL" clId="{C43C8F1A-286D-41F0-B543-419838E90D4F}" dt="2020-06-02T12:06:10.828" v="1505" actId="1076"/>
        <pc:sldMkLst>
          <pc:docMk/>
          <pc:sldMk cId="1714448119" sldId="270"/>
        </pc:sldMkLst>
        <pc:spChg chg="add mod">
          <ac:chgData name="Nina Hjelmstad" userId="5ee04f32-8417-4afd-a383-f05cd459eb2f" providerId="ADAL" clId="{C43C8F1A-286D-41F0-B543-419838E90D4F}" dt="2020-06-02T10:25:03.211" v="165" actId="14100"/>
          <ac:spMkLst>
            <pc:docMk/>
            <pc:sldMk cId="1714448119" sldId="270"/>
            <ac:spMk id="2" creationId="{466FAAC7-6857-47CB-859B-89B539249CF8}"/>
          </ac:spMkLst>
        </pc:spChg>
        <pc:picChg chg="add mod">
          <ac:chgData name="Nina Hjelmstad" userId="5ee04f32-8417-4afd-a383-f05cd459eb2f" providerId="ADAL" clId="{C43C8F1A-286D-41F0-B543-419838E90D4F}" dt="2020-06-02T12:06:10.828" v="1505" actId="1076"/>
          <ac:picMkLst>
            <pc:docMk/>
            <pc:sldMk cId="1714448119" sldId="270"/>
            <ac:picMk id="4" creationId="{EE717195-01AE-4BB1-8100-F6F569EF6D5B}"/>
          </ac:picMkLst>
        </pc:picChg>
      </pc:sldChg>
      <pc:sldChg chg="addSp delSp modSp add">
        <pc:chgData name="Nina Hjelmstad" userId="5ee04f32-8417-4afd-a383-f05cd459eb2f" providerId="ADAL" clId="{C43C8F1A-286D-41F0-B543-419838E90D4F}" dt="2020-06-03T10:41:20.295" v="2053" actId="20577"/>
        <pc:sldMkLst>
          <pc:docMk/>
          <pc:sldMk cId="2478717847" sldId="271"/>
        </pc:sldMkLst>
        <pc:spChg chg="add mod">
          <ac:chgData name="Nina Hjelmstad" userId="5ee04f32-8417-4afd-a383-f05cd459eb2f" providerId="ADAL" clId="{C43C8F1A-286D-41F0-B543-419838E90D4F}" dt="2020-06-03T10:41:20.295" v="2053" actId="20577"/>
          <ac:spMkLst>
            <pc:docMk/>
            <pc:sldMk cId="2478717847" sldId="271"/>
            <ac:spMk id="8" creationId="{6FE84A9F-F6E4-41F1-9D4B-3B0C23AFFF1E}"/>
          </ac:spMkLst>
        </pc:spChg>
        <pc:picChg chg="add del mod">
          <ac:chgData name="Nina Hjelmstad" userId="5ee04f32-8417-4afd-a383-f05cd459eb2f" providerId="ADAL" clId="{C43C8F1A-286D-41F0-B543-419838E90D4F}" dt="2020-06-02T10:27:03.133" v="172"/>
          <ac:picMkLst>
            <pc:docMk/>
            <pc:sldMk cId="2478717847" sldId="271"/>
            <ac:picMk id="3" creationId="{54DE10F8-CFCC-4E89-A825-B60BA6920FF1}"/>
          </ac:picMkLst>
        </pc:picChg>
        <pc:picChg chg="add del mod">
          <ac:chgData name="Nina Hjelmstad" userId="5ee04f32-8417-4afd-a383-f05cd459eb2f" providerId="ADAL" clId="{C43C8F1A-286D-41F0-B543-419838E90D4F}" dt="2020-06-02T10:27:28.148" v="178" actId="478"/>
          <ac:picMkLst>
            <pc:docMk/>
            <pc:sldMk cId="2478717847" sldId="271"/>
            <ac:picMk id="5" creationId="{7849F60B-B5D1-4751-8E7D-64FFB748F517}"/>
          </ac:picMkLst>
        </pc:picChg>
        <pc:picChg chg="add del mod">
          <ac:chgData name="Nina Hjelmstad" userId="5ee04f32-8417-4afd-a383-f05cd459eb2f" providerId="ADAL" clId="{C43C8F1A-286D-41F0-B543-419838E90D4F}" dt="2020-06-02T10:27:24.944" v="177"/>
          <ac:picMkLst>
            <pc:docMk/>
            <pc:sldMk cId="2478717847" sldId="271"/>
            <ac:picMk id="7" creationId="{A568999D-DA8B-4C3B-A689-BB68C6191FDF}"/>
          </ac:picMkLst>
        </pc:picChg>
        <pc:picChg chg="add mod">
          <ac:chgData name="Nina Hjelmstad" userId="5ee04f32-8417-4afd-a383-f05cd459eb2f" providerId="ADAL" clId="{C43C8F1A-286D-41F0-B543-419838E90D4F}" dt="2020-06-02T12:06:18.234" v="1508" actId="1076"/>
          <ac:picMkLst>
            <pc:docMk/>
            <pc:sldMk cId="2478717847" sldId="271"/>
            <ac:picMk id="10" creationId="{B940BDDD-D61A-42A7-82E7-3DA6E0C49FDE}"/>
          </ac:picMkLst>
        </pc:picChg>
        <pc:picChg chg="add">
          <ac:chgData name="Nina Hjelmstad" userId="5ee04f32-8417-4afd-a383-f05cd459eb2f" providerId="ADAL" clId="{C43C8F1A-286D-41F0-B543-419838E90D4F}" dt="2020-06-02T12:06:20.401" v="1509"/>
          <ac:picMkLst>
            <pc:docMk/>
            <pc:sldMk cId="2478717847" sldId="271"/>
            <ac:picMk id="11" creationId="{6AA8544C-E570-4306-B707-241B78453569}"/>
          </ac:picMkLst>
        </pc:picChg>
      </pc:sldChg>
      <pc:sldChg chg="addSp modSp add">
        <pc:chgData name="Nina Hjelmstad" userId="5ee04f32-8417-4afd-a383-f05cd459eb2f" providerId="ADAL" clId="{C43C8F1A-286D-41F0-B543-419838E90D4F}" dt="2020-06-02T12:07:03.214" v="1515" actId="1076"/>
        <pc:sldMkLst>
          <pc:docMk/>
          <pc:sldMk cId="497912892" sldId="272"/>
        </pc:sldMkLst>
        <pc:spChg chg="add mod">
          <ac:chgData name="Nina Hjelmstad" userId="5ee04f32-8417-4afd-a383-f05cd459eb2f" providerId="ADAL" clId="{C43C8F1A-286D-41F0-B543-419838E90D4F}" dt="2020-06-02T12:06:59.717" v="1514" actId="1076"/>
          <ac:spMkLst>
            <pc:docMk/>
            <pc:sldMk cId="497912892" sldId="272"/>
            <ac:spMk id="2" creationId="{75D31A63-0B2D-4DE6-BFF4-3B3C88EB0143}"/>
          </ac:spMkLst>
        </pc:spChg>
        <pc:picChg chg="add mod">
          <ac:chgData name="Nina Hjelmstad" userId="5ee04f32-8417-4afd-a383-f05cd459eb2f" providerId="ADAL" clId="{C43C8F1A-286D-41F0-B543-419838E90D4F}" dt="2020-06-02T12:07:03.214" v="1515" actId="1076"/>
          <ac:picMkLst>
            <pc:docMk/>
            <pc:sldMk cId="497912892" sldId="272"/>
            <ac:picMk id="4" creationId="{A50980BF-6389-4C42-A11B-5EDDDA3CACC9}"/>
          </ac:picMkLst>
        </pc:picChg>
        <pc:picChg chg="add">
          <ac:chgData name="Nina Hjelmstad" userId="5ee04f32-8417-4afd-a383-f05cd459eb2f" providerId="ADAL" clId="{C43C8F1A-286D-41F0-B543-419838E90D4F}" dt="2020-06-02T12:06:53.438" v="1513"/>
          <ac:picMkLst>
            <pc:docMk/>
            <pc:sldMk cId="497912892" sldId="272"/>
            <ac:picMk id="5" creationId="{DC6A1102-2FE7-4459-9690-5539461FA620}"/>
          </ac:picMkLst>
        </pc:picChg>
      </pc:sldChg>
      <pc:sldChg chg="addSp modSp add">
        <pc:chgData name="Nina Hjelmstad" userId="5ee04f32-8417-4afd-a383-f05cd459eb2f" providerId="ADAL" clId="{C43C8F1A-286D-41F0-B543-419838E90D4F}" dt="2020-06-02T12:07:08.344" v="1516"/>
        <pc:sldMkLst>
          <pc:docMk/>
          <pc:sldMk cId="3980991435" sldId="273"/>
        </pc:sldMkLst>
        <pc:spChg chg="add mod">
          <ac:chgData name="Nina Hjelmstad" userId="5ee04f32-8417-4afd-a383-f05cd459eb2f" providerId="ADAL" clId="{C43C8F1A-286D-41F0-B543-419838E90D4F}" dt="2020-06-02T10:36:20.343" v="481" actId="20577"/>
          <ac:spMkLst>
            <pc:docMk/>
            <pc:sldMk cId="3980991435" sldId="273"/>
            <ac:spMk id="2" creationId="{0A676E9F-7EF8-4053-91CB-46158915A321}"/>
          </ac:spMkLst>
        </pc:spChg>
        <pc:picChg chg="add mod">
          <ac:chgData name="Nina Hjelmstad" userId="5ee04f32-8417-4afd-a383-f05cd459eb2f" providerId="ADAL" clId="{C43C8F1A-286D-41F0-B543-419838E90D4F}" dt="2020-06-02T10:36:46.495" v="488" actId="1076"/>
          <ac:picMkLst>
            <pc:docMk/>
            <pc:sldMk cId="3980991435" sldId="273"/>
            <ac:picMk id="4" creationId="{C5EC2F39-592B-4B40-BE53-B3A13B40E1E5}"/>
          </ac:picMkLst>
        </pc:picChg>
        <pc:picChg chg="add">
          <ac:chgData name="Nina Hjelmstad" userId="5ee04f32-8417-4afd-a383-f05cd459eb2f" providerId="ADAL" clId="{C43C8F1A-286D-41F0-B543-419838E90D4F}" dt="2020-06-02T12:07:08.344" v="1516"/>
          <ac:picMkLst>
            <pc:docMk/>
            <pc:sldMk cId="3980991435" sldId="273"/>
            <ac:picMk id="5" creationId="{FDFA2E2B-EB15-4A33-81B7-3425F3CFDB8E}"/>
          </ac:picMkLst>
        </pc:picChg>
      </pc:sldChg>
      <pc:sldChg chg="addSp modSp add">
        <pc:chgData name="Nina Hjelmstad" userId="5ee04f32-8417-4afd-a383-f05cd459eb2f" providerId="ADAL" clId="{C43C8F1A-286D-41F0-B543-419838E90D4F}" dt="2020-06-03T10:44:57.094" v="2217" actId="20577"/>
        <pc:sldMkLst>
          <pc:docMk/>
          <pc:sldMk cId="3812913467" sldId="274"/>
        </pc:sldMkLst>
        <pc:spChg chg="add mod">
          <ac:chgData name="Nina Hjelmstad" userId="5ee04f32-8417-4afd-a383-f05cd459eb2f" providerId="ADAL" clId="{C43C8F1A-286D-41F0-B543-419838E90D4F}" dt="2020-06-03T10:44:57.094" v="2217" actId="20577"/>
          <ac:spMkLst>
            <pc:docMk/>
            <pc:sldMk cId="3812913467" sldId="274"/>
            <ac:spMk id="2" creationId="{F4FB3E20-0899-440E-A085-2828141A5986}"/>
          </ac:spMkLst>
        </pc:spChg>
        <pc:picChg chg="add mod">
          <ac:chgData name="Nina Hjelmstad" userId="5ee04f32-8417-4afd-a383-f05cd459eb2f" providerId="ADAL" clId="{C43C8F1A-286D-41F0-B543-419838E90D4F}" dt="2020-06-03T09:45:11.105" v="1717" actId="1076"/>
          <ac:picMkLst>
            <pc:docMk/>
            <pc:sldMk cId="3812913467" sldId="274"/>
            <ac:picMk id="4" creationId="{332DBB89-85CF-4F72-BEBA-99708ACDF1CC}"/>
          </ac:picMkLst>
        </pc:picChg>
        <pc:picChg chg="add">
          <ac:chgData name="Nina Hjelmstad" userId="5ee04f32-8417-4afd-a383-f05cd459eb2f" providerId="ADAL" clId="{C43C8F1A-286D-41F0-B543-419838E90D4F}" dt="2020-06-02T12:07:20.165" v="1519"/>
          <ac:picMkLst>
            <pc:docMk/>
            <pc:sldMk cId="3812913467" sldId="274"/>
            <ac:picMk id="5" creationId="{8A5FCC8F-6CB6-4497-90A5-02712D2F90FC}"/>
          </ac:picMkLst>
        </pc:picChg>
      </pc:sldChg>
      <pc:sldChg chg="addSp modSp add">
        <pc:chgData name="Nina Hjelmstad" userId="5ee04f32-8417-4afd-a383-f05cd459eb2f" providerId="ADAL" clId="{C43C8F1A-286D-41F0-B543-419838E90D4F}" dt="2020-06-02T12:07:40.031" v="1523"/>
        <pc:sldMkLst>
          <pc:docMk/>
          <pc:sldMk cId="733482069" sldId="275"/>
        </pc:sldMkLst>
        <pc:spChg chg="add mod">
          <ac:chgData name="Nina Hjelmstad" userId="5ee04f32-8417-4afd-a383-f05cd459eb2f" providerId="ADAL" clId="{C43C8F1A-286D-41F0-B543-419838E90D4F}" dt="2020-06-02T10:40:50.602" v="660" actId="14100"/>
          <ac:spMkLst>
            <pc:docMk/>
            <pc:sldMk cId="733482069" sldId="275"/>
            <ac:spMk id="2" creationId="{2F258FD9-23F2-4477-A3B7-7B687CD85E45}"/>
          </ac:spMkLst>
        </pc:spChg>
        <pc:picChg chg="add mod">
          <ac:chgData name="Nina Hjelmstad" userId="5ee04f32-8417-4afd-a383-f05cd459eb2f" providerId="ADAL" clId="{C43C8F1A-286D-41F0-B543-419838E90D4F}" dt="2020-06-02T10:41:23.761" v="663" actId="14100"/>
          <ac:picMkLst>
            <pc:docMk/>
            <pc:sldMk cId="733482069" sldId="275"/>
            <ac:picMk id="3" creationId="{34D8D00F-B891-4A52-9151-97D92627189A}"/>
          </ac:picMkLst>
        </pc:picChg>
        <pc:picChg chg="add">
          <ac:chgData name="Nina Hjelmstad" userId="5ee04f32-8417-4afd-a383-f05cd459eb2f" providerId="ADAL" clId="{C43C8F1A-286D-41F0-B543-419838E90D4F}" dt="2020-06-02T12:07:40.031" v="1523"/>
          <ac:picMkLst>
            <pc:docMk/>
            <pc:sldMk cId="733482069" sldId="275"/>
            <ac:picMk id="4" creationId="{B4D0EAA0-B813-473B-9C46-6B50917F862C}"/>
          </ac:picMkLst>
        </pc:picChg>
      </pc:sldChg>
      <pc:sldChg chg="addSp modSp add">
        <pc:chgData name="Nina Hjelmstad" userId="5ee04f32-8417-4afd-a383-f05cd459eb2f" providerId="ADAL" clId="{C43C8F1A-286D-41F0-B543-419838E90D4F}" dt="2020-06-02T12:07:51.498" v="1526" actId="1076"/>
        <pc:sldMkLst>
          <pc:docMk/>
          <pc:sldMk cId="1833311358" sldId="276"/>
        </pc:sldMkLst>
        <pc:spChg chg="add mod">
          <ac:chgData name="Nina Hjelmstad" userId="5ee04f32-8417-4afd-a383-f05cd459eb2f" providerId="ADAL" clId="{C43C8F1A-286D-41F0-B543-419838E90D4F}" dt="2020-06-02T12:07:51.498" v="1526" actId="1076"/>
          <ac:spMkLst>
            <pc:docMk/>
            <pc:sldMk cId="1833311358" sldId="276"/>
            <ac:spMk id="2" creationId="{692DC46B-D3C9-4207-ACA6-86079FB171B5}"/>
          </ac:spMkLst>
        </pc:spChg>
        <pc:picChg chg="add mod">
          <ac:chgData name="Nina Hjelmstad" userId="5ee04f32-8417-4afd-a383-f05cd459eb2f" providerId="ADAL" clId="{C43C8F1A-286D-41F0-B543-419838E90D4F}" dt="2020-06-02T12:07:43.378" v="1524" actId="1076"/>
          <ac:picMkLst>
            <pc:docMk/>
            <pc:sldMk cId="1833311358" sldId="276"/>
            <ac:picMk id="3" creationId="{1AFB2C4A-DC0D-4278-8AA5-5B3313472711}"/>
          </ac:picMkLst>
        </pc:picChg>
        <pc:picChg chg="add">
          <ac:chgData name="Nina Hjelmstad" userId="5ee04f32-8417-4afd-a383-f05cd459eb2f" providerId="ADAL" clId="{C43C8F1A-286D-41F0-B543-419838E90D4F}" dt="2020-06-02T12:07:44.560" v="1525"/>
          <ac:picMkLst>
            <pc:docMk/>
            <pc:sldMk cId="1833311358" sldId="276"/>
            <ac:picMk id="4" creationId="{BF571ECD-48EB-42ED-A4F0-0FBDA093D00F}"/>
          </ac:picMkLst>
        </pc:picChg>
      </pc:sldChg>
      <pc:sldChg chg="addSp modSp add">
        <pc:chgData name="Nina Hjelmstad" userId="5ee04f32-8417-4afd-a383-f05cd459eb2f" providerId="ADAL" clId="{C43C8F1A-286D-41F0-B543-419838E90D4F}" dt="2020-06-03T10:48:17" v="2373" actId="20577"/>
        <pc:sldMkLst>
          <pc:docMk/>
          <pc:sldMk cId="3069298024" sldId="277"/>
        </pc:sldMkLst>
        <pc:spChg chg="add mod">
          <ac:chgData name="Nina Hjelmstad" userId="5ee04f32-8417-4afd-a383-f05cd459eb2f" providerId="ADAL" clId="{C43C8F1A-286D-41F0-B543-419838E90D4F}" dt="2020-06-03T10:48:17" v="2373" actId="20577"/>
          <ac:spMkLst>
            <pc:docMk/>
            <pc:sldMk cId="3069298024" sldId="277"/>
            <ac:spMk id="2" creationId="{B0C894B4-25BF-4F3A-8FCE-E3EF68B1C7F5}"/>
          </ac:spMkLst>
        </pc:spChg>
        <pc:picChg chg="add mod">
          <ac:chgData name="Nina Hjelmstad" userId="5ee04f32-8417-4afd-a383-f05cd459eb2f" providerId="ADAL" clId="{C43C8F1A-286D-41F0-B543-419838E90D4F}" dt="2020-06-02T10:46:12.308" v="714" actId="14100"/>
          <ac:picMkLst>
            <pc:docMk/>
            <pc:sldMk cId="3069298024" sldId="277"/>
            <ac:picMk id="4" creationId="{07C1D9F2-DD5F-4C0E-AF09-F2718610DA25}"/>
          </ac:picMkLst>
        </pc:picChg>
        <pc:picChg chg="add">
          <ac:chgData name="Nina Hjelmstad" userId="5ee04f32-8417-4afd-a383-f05cd459eb2f" providerId="ADAL" clId="{C43C8F1A-286D-41F0-B543-419838E90D4F}" dt="2020-06-02T12:07:57.491" v="1527"/>
          <ac:picMkLst>
            <pc:docMk/>
            <pc:sldMk cId="3069298024" sldId="277"/>
            <ac:picMk id="5" creationId="{87D10BC2-9496-4D95-AF0A-DEA464B78367}"/>
          </ac:picMkLst>
        </pc:picChg>
      </pc:sldChg>
      <pc:sldChg chg="addSp modSp add">
        <pc:chgData name="Nina Hjelmstad" userId="5ee04f32-8417-4afd-a383-f05cd459eb2f" providerId="ADAL" clId="{C43C8F1A-286D-41F0-B543-419838E90D4F}" dt="2020-06-02T12:08:21.346" v="1532"/>
        <pc:sldMkLst>
          <pc:docMk/>
          <pc:sldMk cId="812471905" sldId="278"/>
        </pc:sldMkLst>
        <pc:spChg chg="add mod">
          <ac:chgData name="Nina Hjelmstad" userId="5ee04f32-8417-4afd-a383-f05cd459eb2f" providerId="ADAL" clId="{C43C8F1A-286D-41F0-B543-419838E90D4F}" dt="2020-06-02T12:08:17.915" v="1530" actId="1076"/>
          <ac:spMkLst>
            <pc:docMk/>
            <pc:sldMk cId="812471905" sldId="278"/>
            <ac:spMk id="2" creationId="{01D00EA5-506E-4ED8-9506-0CD316A09B71}"/>
          </ac:spMkLst>
        </pc:spChg>
        <pc:picChg chg="add mod">
          <ac:chgData name="Nina Hjelmstad" userId="5ee04f32-8417-4afd-a383-f05cd459eb2f" providerId="ADAL" clId="{C43C8F1A-286D-41F0-B543-419838E90D4F}" dt="2020-06-02T12:08:20.077" v="1531" actId="1076"/>
          <ac:picMkLst>
            <pc:docMk/>
            <pc:sldMk cId="812471905" sldId="278"/>
            <ac:picMk id="4" creationId="{6739E21E-B780-4F21-8075-10A3D0EB44D1}"/>
          </ac:picMkLst>
        </pc:picChg>
        <pc:picChg chg="add">
          <ac:chgData name="Nina Hjelmstad" userId="5ee04f32-8417-4afd-a383-f05cd459eb2f" providerId="ADAL" clId="{C43C8F1A-286D-41F0-B543-419838E90D4F}" dt="2020-06-02T12:08:21.346" v="1532"/>
          <ac:picMkLst>
            <pc:docMk/>
            <pc:sldMk cId="812471905" sldId="278"/>
            <ac:picMk id="5" creationId="{63EC0CCB-D68B-4FE7-9F1C-236B624F7F95}"/>
          </ac:picMkLst>
        </pc:picChg>
      </pc:sldChg>
      <pc:sldChg chg="addSp modSp add">
        <pc:chgData name="Nina Hjelmstad" userId="5ee04f32-8417-4afd-a383-f05cd459eb2f" providerId="ADAL" clId="{C43C8F1A-286D-41F0-B543-419838E90D4F}" dt="2020-06-02T12:08:34.786" v="1534" actId="1076"/>
        <pc:sldMkLst>
          <pc:docMk/>
          <pc:sldMk cId="941202747" sldId="279"/>
        </pc:sldMkLst>
        <pc:spChg chg="add mod">
          <ac:chgData name="Nina Hjelmstad" userId="5ee04f32-8417-4afd-a383-f05cd459eb2f" providerId="ADAL" clId="{C43C8F1A-286D-41F0-B543-419838E90D4F}" dt="2020-06-02T12:08:34.786" v="1534" actId="1076"/>
          <ac:spMkLst>
            <pc:docMk/>
            <pc:sldMk cId="941202747" sldId="279"/>
            <ac:spMk id="2" creationId="{7275F090-9D5A-4751-998E-C1D6B691F2DA}"/>
          </ac:spMkLst>
        </pc:spChg>
        <pc:picChg chg="add mod">
          <ac:chgData name="Nina Hjelmstad" userId="5ee04f32-8417-4afd-a383-f05cd459eb2f" providerId="ADAL" clId="{C43C8F1A-286D-41F0-B543-419838E90D4F}" dt="2020-06-02T10:50:08.902" v="759" actId="1076"/>
          <ac:picMkLst>
            <pc:docMk/>
            <pc:sldMk cId="941202747" sldId="279"/>
            <ac:picMk id="3" creationId="{9C6CCC92-2CF7-4B8E-B66D-16238D5E19A1}"/>
          </ac:picMkLst>
        </pc:picChg>
        <pc:picChg chg="add">
          <ac:chgData name="Nina Hjelmstad" userId="5ee04f32-8417-4afd-a383-f05cd459eb2f" providerId="ADAL" clId="{C43C8F1A-286D-41F0-B543-419838E90D4F}" dt="2020-06-02T12:08:25.270" v="1533"/>
          <ac:picMkLst>
            <pc:docMk/>
            <pc:sldMk cId="941202747" sldId="279"/>
            <ac:picMk id="4" creationId="{25DD684B-31D8-43A1-A7B1-E567D8F33CE3}"/>
          </ac:picMkLst>
        </pc:picChg>
      </pc:sldChg>
      <pc:sldChg chg="addSp modSp add">
        <pc:chgData name="Nina Hjelmstad" userId="5ee04f32-8417-4afd-a383-f05cd459eb2f" providerId="ADAL" clId="{C43C8F1A-286D-41F0-B543-419838E90D4F}" dt="2020-06-03T10:50:11.236" v="2376" actId="1076"/>
        <pc:sldMkLst>
          <pc:docMk/>
          <pc:sldMk cId="1031010077" sldId="280"/>
        </pc:sldMkLst>
        <pc:spChg chg="add mod">
          <ac:chgData name="Nina Hjelmstad" userId="5ee04f32-8417-4afd-a383-f05cd459eb2f" providerId="ADAL" clId="{C43C8F1A-286D-41F0-B543-419838E90D4F}" dt="2020-06-03T10:50:11.236" v="2376" actId="1076"/>
          <ac:spMkLst>
            <pc:docMk/>
            <pc:sldMk cId="1031010077" sldId="280"/>
            <ac:spMk id="2" creationId="{431BF0F9-7BD4-43EC-8D4F-B722B15C0E54}"/>
          </ac:spMkLst>
        </pc:spChg>
        <pc:picChg chg="add mod">
          <ac:chgData name="Nina Hjelmstad" userId="5ee04f32-8417-4afd-a383-f05cd459eb2f" providerId="ADAL" clId="{C43C8F1A-286D-41F0-B543-419838E90D4F}" dt="2020-06-02T10:54:38.522" v="781" actId="14100"/>
          <ac:picMkLst>
            <pc:docMk/>
            <pc:sldMk cId="1031010077" sldId="280"/>
            <ac:picMk id="4" creationId="{5CE7DD99-0DE8-46CC-AE26-86B784937FDA}"/>
          </ac:picMkLst>
        </pc:picChg>
        <pc:picChg chg="add">
          <ac:chgData name="Nina Hjelmstad" userId="5ee04f32-8417-4afd-a383-f05cd459eb2f" providerId="ADAL" clId="{C43C8F1A-286D-41F0-B543-419838E90D4F}" dt="2020-06-02T12:08:38.506" v="1535"/>
          <ac:picMkLst>
            <pc:docMk/>
            <pc:sldMk cId="1031010077" sldId="280"/>
            <ac:picMk id="5" creationId="{658F7E88-F4C6-47CB-8711-69BBFD08D560}"/>
          </ac:picMkLst>
        </pc:picChg>
      </pc:sldChg>
      <pc:sldChg chg="addSp modSp add">
        <pc:chgData name="Nina Hjelmstad" userId="5ee04f32-8417-4afd-a383-f05cd459eb2f" providerId="ADAL" clId="{C43C8F1A-286D-41F0-B543-419838E90D4F}" dt="2020-06-02T12:15:26.785" v="1550" actId="1076"/>
        <pc:sldMkLst>
          <pc:docMk/>
          <pc:sldMk cId="619554388" sldId="281"/>
        </pc:sldMkLst>
        <pc:spChg chg="add mod">
          <ac:chgData name="Nina Hjelmstad" userId="5ee04f32-8417-4afd-a383-f05cd459eb2f" providerId="ADAL" clId="{C43C8F1A-286D-41F0-B543-419838E90D4F}" dt="2020-06-02T12:15:21.388" v="1548" actId="1076"/>
          <ac:spMkLst>
            <pc:docMk/>
            <pc:sldMk cId="619554388" sldId="281"/>
            <ac:spMk id="2" creationId="{CA739329-D421-4674-8D0D-51F05A157657}"/>
          </ac:spMkLst>
        </pc:spChg>
        <pc:picChg chg="add mod">
          <ac:chgData name="Nina Hjelmstad" userId="5ee04f32-8417-4afd-a383-f05cd459eb2f" providerId="ADAL" clId="{C43C8F1A-286D-41F0-B543-419838E90D4F}" dt="2020-06-02T12:15:26.785" v="1550" actId="1076"/>
          <ac:picMkLst>
            <pc:docMk/>
            <pc:sldMk cId="619554388" sldId="281"/>
            <ac:picMk id="4" creationId="{213D6D26-9B20-4A46-B3DC-DAB8E65EC893}"/>
          </ac:picMkLst>
        </pc:picChg>
        <pc:picChg chg="add">
          <ac:chgData name="Nina Hjelmstad" userId="5ee04f32-8417-4afd-a383-f05cd459eb2f" providerId="ADAL" clId="{C43C8F1A-286D-41F0-B543-419838E90D4F}" dt="2020-06-02T12:08:41.728" v="1536"/>
          <ac:picMkLst>
            <pc:docMk/>
            <pc:sldMk cId="619554388" sldId="281"/>
            <ac:picMk id="5" creationId="{036B364F-517B-465E-B659-8CFBF7454762}"/>
          </ac:picMkLst>
        </pc:picChg>
      </pc:sldChg>
      <pc:sldChg chg="addSp delSp modSp add">
        <pc:chgData name="Nina Hjelmstad" userId="5ee04f32-8417-4afd-a383-f05cd459eb2f" providerId="ADAL" clId="{C43C8F1A-286D-41F0-B543-419838E90D4F}" dt="2020-06-03T10:55:53.140" v="2758" actId="1076"/>
        <pc:sldMkLst>
          <pc:docMk/>
          <pc:sldMk cId="1202735675" sldId="282"/>
        </pc:sldMkLst>
        <pc:spChg chg="add del">
          <ac:chgData name="Nina Hjelmstad" userId="5ee04f32-8417-4afd-a383-f05cd459eb2f" providerId="ADAL" clId="{C43C8F1A-286D-41F0-B543-419838E90D4F}" dt="2020-06-02T10:56:12.624" v="795"/>
          <ac:spMkLst>
            <pc:docMk/>
            <pc:sldMk cId="1202735675" sldId="282"/>
            <ac:spMk id="2" creationId="{A8FE7699-AC94-4DA7-A433-FCC8FCF1632B}"/>
          </ac:spMkLst>
        </pc:spChg>
        <pc:spChg chg="add mod">
          <ac:chgData name="Nina Hjelmstad" userId="5ee04f32-8417-4afd-a383-f05cd459eb2f" providerId="ADAL" clId="{C43C8F1A-286D-41F0-B543-419838E90D4F}" dt="2020-06-03T10:55:49.248" v="2757" actId="14100"/>
          <ac:spMkLst>
            <pc:docMk/>
            <pc:sldMk cId="1202735675" sldId="282"/>
            <ac:spMk id="4" creationId="{FF74EB77-1674-4C51-9088-0E198C9B49E7}"/>
          </ac:spMkLst>
        </pc:spChg>
        <pc:spChg chg="add mod">
          <ac:chgData name="Nina Hjelmstad" userId="5ee04f32-8417-4afd-a383-f05cd459eb2f" providerId="ADAL" clId="{C43C8F1A-286D-41F0-B543-419838E90D4F}" dt="2020-06-03T10:55:53.140" v="2758" actId="1076"/>
          <ac:spMkLst>
            <pc:docMk/>
            <pc:sldMk cId="1202735675" sldId="282"/>
            <ac:spMk id="5" creationId="{77A8E769-AE54-4C91-A033-CAE35F53008F}"/>
          </ac:spMkLst>
        </pc:spChg>
        <pc:spChg chg="add del">
          <ac:chgData name="Nina Hjelmstad" userId="5ee04f32-8417-4afd-a383-f05cd459eb2f" providerId="ADAL" clId="{C43C8F1A-286D-41F0-B543-419838E90D4F}" dt="2020-06-02T11:00:36.985" v="1175"/>
          <ac:spMkLst>
            <pc:docMk/>
            <pc:sldMk cId="1202735675" sldId="282"/>
            <ac:spMk id="6" creationId="{CC9655AD-E1E5-4E7C-A101-655DE83B690A}"/>
          </ac:spMkLst>
        </pc:spChg>
        <pc:spChg chg="add del">
          <ac:chgData name="Nina Hjelmstad" userId="5ee04f32-8417-4afd-a383-f05cd459eb2f" providerId="ADAL" clId="{C43C8F1A-286D-41F0-B543-419838E90D4F}" dt="2020-06-02T11:01:04.235" v="1177"/>
          <ac:spMkLst>
            <pc:docMk/>
            <pc:sldMk cId="1202735675" sldId="282"/>
            <ac:spMk id="7" creationId="{36E00F03-C574-400F-A39C-260DD9CF9846}"/>
          </ac:spMkLst>
        </pc:spChg>
        <pc:graphicFrameChg chg="add del mod">
          <ac:chgData name="Nina Hjelmstad" userId="5ee04f32-8417-4afd-a383-f05cd459eb2f" providerId="ADAL" clId="{C43C8F1A-286D-41F0-B543-419838E90D4F}" dt="2020-06-02T10:56:12.624" v="795"/>
          <ac:graphicFrameMkLst>
            <pc:docMk/>
            <pc:sldMk cId="1202735675" sldId="282"/>
            <ac:graphicFrameMk id="3" creationId="{F2DBCD0F-DA05-44BC-B7A4-4E2A5AF871CF}"/>
          </ac:graphicFrameMkLst>
        </pc:graphicFrameChg>
        <pc:picChg chg="add del mod">
          <ac:chgData name="Nina Hjelmstad" userId="5ee04f32-8417-4afd-a383-f05cd459eb2f" providerId="ADAL" clId="{C43C8F1A-286D-41F0-B543-419838E90D4F}" dt="2020-06-02T11:01:37.695" v="1185" actId="1076"/>
          <ac:picMkLst>
            <pc:docMk/>
            <pc:sldMk cId="1202735675" sldId="282"/>
            <ac:picMk id="9" creationId="{88FE9836-45C3-4E6C-B8A0-B02DB084291C}"/>
          </ac:picMkLst>
        </pc:picChg>
      </pc:sldChg>
      <pc:sldChg chg="addSp delSp modSp add del mod setBg">
        <pc:chgData name="Nina Hjelmstad" userId="5ee04f32-8417-4afd-a383-f05cd459eb2f" providerId="ADAL" clId="{C43C8F1A-286D-41F0-B543-419838E90D4F}" dt="2020-06-03T10:55:24.938" v="2755" actId="2696"/>
        <pc:sldMkLst>
          <pc:docMk/>
          <pc:sldMk cId="461143815" sldId="283"/>
        </pc:sldMkLst>
        <pc:spChg chg="add del">
          <ac:chgData name="Nina Hjelmstad" userId="5ee04f32-8417-4afd-a383-f05cd459eb2f" providerId="ADAL" clId="{C43C8F1A-286D-41F0-B543-419838E90D4F}" dt="2020-06-02T11:02:44.911" v="1195" actId="26606"/>
          <ac:spMkLst>
            <pc:docMk/>
            <pc:sldMk cId="461143815" sldId="283"/>
            <ac:spMk id="5" creationId="{32BC26D8-82FB-445E-AA49-62A77D7C1EE0}"/>
          </ac:spMkLst>
        </pc:spChg>
        <pc:spChg chg="add del">
          <ac:chgData name="Nina Hjelmstad" userId="5ee04f32-8417-4afd-a383-f05cd459eb2f" providerId="ADAL" clId="{C43C8F1A-286D-41F0-B543-419838E90D4F}" dt="2020-06-02T11:02:44.911" v="1195" actId="26606"/>
          <ac:spMkLst>
            <pc:docMk/>
            <pc:sldMk cId="461143815" sldId="283"/>
            <ac:spMk id="6" creationId="{CB44330D-EA18-4254-AA95-EB49948539B8}"/>
          </ac:spMkLst>
        </pc:spChg>
        <pc:spChg chg="add del">
          <ac:chgData name="Nina Hjelmstad" userId="5ee04f32-8417-4afd-a383-f05cd459eb2f" providerId="ADAL" clId="{C43C8F1A-286D-41F0-B543-419838E90D4F}" dt="2020-06-02T11:02:50.095" v="1199" actId="26606"/>
          <ac:spMkLst>
            <pc:docMk/>
            <pc:sldMk cId="461143815" sldId="283"/>
            <ac:spMk id="7" creationId="{32BC26D8-82FB-445E-AA49-62A77D7C1EE0}"/>
          </ac:spMkLst>
        </pc:spChg>
        <pc:spChg chg="add del">
          <ac:chgData name="Nina Hjelmstad" userId="5ee04f32-8417-4afd-a383-f05cd459eb2f" providerId="ADAL" clId="{C43C8F1A-286D-41F0-B543-419838E90D4F}" dt="2020-06-02T11:02:31.755" v="1189" actId="26606"/>
          <ac:spMkLst>
            <pc:docMk/>
            <pc:sldMk cId="461143815" sldId="283"/>
            <ac:spMk id="8" creationId="{A2509F26-B5DC-4BA7-B476-4CB044237A2E}"/>
          </ac:spMkLst>
        </pc:spChg>
        <pc:spChg chg="add del">
          <ac:chgData name="Nina Hjelmstad" userId="5ee04f32-8417-4afd-a383-f05cd459eb2f" providerId="ADAL" clId="{C43C8F1A-286D-41F0-B543-419838E90D4F}" dt="2020-06-02T11:02:50.095" v="1199" actId="26606"/>
          <ac:spMkLst>
            <pc:docMk/>
            <pc:sldMk cId="461143815" sldId="283"/>
            <ac:spMk id="9" creationId="{CB44330D-EA18-4254-AA95-EB49948539B8}"/>
          </ac:spMkLst>
        </pc:spChg>
        <pc:spChg chg="add del">
          <ac:chgData name="Nina Hjelmstad" userId="5ee04f32-8417-4afd-a383-f05cd459eb2f" providerId="ADAL" clId="{C43C8F1A-286D-41F0-B543-419838E90D4F}" dt="2020-06-02T11:02:31.755" v="1189" actId="26606"/>
          <ac:spMkLst>
            <pc:docMk/>
            <pc:sldMk cId="461143815" sldId="283"/>
            <ac:spMk id="10" creationId="{DB103EB1-B135-4526-B883-33228FC27FF1}"/>
          </ac:spMkLst>
        </pc:spChg>
        <pc:spChg chg="add del">
          <ac:chgData name="Nina Hjelmstad" userId="5ee04f32-8417-4afd-a383-f05cd459eb2f" providerId="ADAL" clId="{C43C8F1A-286D-41F0-B543-419838E90D4F}" dt="2020-06-02T11:02:52.654" v="1201" actId="26606"/>
          <ac:spMkLst>
            <pc:docMk/>
            <pc:sldMk cId="461143815" sldId="283"/>
            <ac:spMk id="11" creationId="{F3060C83-F051-4F0E-ABAD-AA0DFC48B218}"/>
          </ac:spMkLst>
        </pc:spChg>
        <pc:spChg chg="add del">
          <ac:chgData name="Nina Hjelmstad" userId="5ee04f32-8417-4afd-a383-f05cd459eb2f" providerId="ADAL" clId="{C43C8F1A-286D-41F0-B543-419838E90D4F}" dt="2020-06-02T11:02:39.398" v="1191" actId="26606"/>
          <ac:spMkLst>
            <pc:docMk/>
            <pc:sldMk cId="461143815" sldId="283"/>
            <ac:spMk id="12" creationId="{29FDB030-9B49-4CED-8CCD-4D99382388AC}"/>
          </ac:spMkLst>
        </pc:spChg>
        <pc:spChg chg="add del">
          <ac:chgData name="Nina Hjelmstad" userId="5ee04f32-8417-4afd-a383-f05cd459eb2f" providerId="ADAL" clId="{C43C8F1A-286D-41F0-B543-419838E90D4F}" dt="2020-06-02T11:02:39.398" v="1191" actId="26606"/>
          <ac:spMkLst>
            <pc:docMk/>
            <pc:sldMk cId="461143815" sldId="283"/>
            <ac:spMk id="13" creationId="{F3060C83-F051-4F0E-ABAD-AA0DFC48B218}"/>
          </ac:spMkLst>
        </pc:spChg>
        <pc:spChg chg="add del">
          <ac:chgData name="Nina Hjelmstad" userId="5ee04f32-8417-4afd-a383-f05cd459eb2f" providerId="ADAL" clId="{C43C8F1A-286D-41F0-B543-419838E90D4F}" dt="2020-06-02T11:02:39.398" v="1191" actId="26606"/>
          <ac:spMkLst>
            <pc:docMk/>
            <pc:sldMk cId="461143815" sldId="283"/>
            <ac:spMk id="14" creationId="{3783CA14-24A1-485C-8B30-D6A5D87987AD}"/>
          </ac:spMkLst>
        </pc:spChg>
        <pc:spChg chg="add del">
          <ac:chgData name="Nina Hjelmstad" userId="5ee04f32-8417-4afd-a383-f05cd459eb2f" providerId="ADAL" clId="{C43C8F1A-286D-41F0-B543-419838E90D4F}" dt="2020-06-02T11:02:39.398" v="1191" actId="26606"/>
          <ac:spMkLst>
            <pc:docMk/>
            <pc:sldMk cId="461143815" sldId="283"/>
            <ac:spMk id="15" creationId="{83C98ABE-055B-441F-B07E-44F97F083C39}"/>
          </ac:spMkLst>
        </pc:spChg>
        <pc:spChg chg="add del">
          <ac:chgData name="Nina Hjelmstad" userId="5ee04f32-8417-4afd-a383-f05cd459eb2f" providerId="ADAL" clId="{C43C8F1A-286D-41F0-B543-419838E90D4F}" dt="2020-06-02T11:02:39.398" v="1191" actId="26606"/>
          <ac:spMkLst>
            <pc:docMk/>
            <pc:sldMk cId="461143815" sldId="283"/>
            <ac:spMk id="16" creationId="{9A97C86A-04D6-40F7-AE84-31AB43E6A846}"/>
          </ac:spMkLst>
        </pc:spChg>
        <pc:spChg chg="add del">
          <ac:chgData name="Nina Hjelmstad" userId="5ee04f32-8417-4afd-a383-f05cd459eb2f" providerId="ADAL" clId="{C43C8F1A-286D-41F0-B543-419838E90D4F}" dt="2020-06-02T11:02:52.654" v="1201" actId="26606"/>
          <ac:spMkLst>
            <pc:docMk/>
            <pc:sldMk cId="461143815" sldId="283"/>
            <ac:spMk id="17" creationId="{83C98ABE-055B-441F-B07E-44F97F083C39}"/>
          </ac:spMkLst>
        </pc:spChg>
        <pc:spChg chg="add del">
          <ac:chgData name="Nina Hjelmstad" userId="5ee04f32-8417-4afd-a383-f05cd459eb2f" providerId="ADAL" clId="{C43C8F1A-286D-41F0-B543-419838E90D4F}" dt="2020-06-02T11:02:39.398" v="1191" actId="26606"/>
          <ac:spMkLst>
            <pc:docMk/>
            <pc:sldMk cId="461143815" sldId="283"/>
            <ac:spMk id="18" creationId="{FF9F2414-84E8-453E-B1F3-389FDE8192D9}"/>
          </ac:spMkLst>
        </pc:spChg>
        <pc:spChg chg="add del">
          <ac:chgData name="Nina Hjelmstad" userId="5ee04f32-8417-4afd-a383-f05cd459eb2f" providerId="ADAL" clId="{C43C8F1A-286D-41F0-B543-419838E90D4F}" dt="2020-06-02T11:02:52.654" v="1201" actId="26606"/>
          <ac:spMkLst>
            <pc:docMk/>
            <pc:sldMk cId="461143815" sldId="283"/>
            <ac:spMk id="19" creationId="{29FDB030-9B49-4CED-8CCD-4D99382388AC}"/>
          </ac:spMkLst>
        </pc:spChg>
        <pc:spChg chg="add del">
          <ac:chgData name="Nina Hjelmstad" userId="5ee04f32-8417-4afd-a383-f05cd459eb2f" providerId="ADAL" clId="{C43C8F1A-286D-41F0-B543-419838E90D4F}" dt="2020-06-02T11:02:39.398" v="1191" actId="26606"/>
          <ac:spMkLst>
            <pc:docMk/>
            <pc:sldMk cId="461143815" sldId="283"/>
            <ac:spMk id="20" creationId="{3ECA69A1-7536-43AC-85EF-C7106179F5ED}"/>
          </ac:spMkLst>
        </pc:spChg>
        <pc:spChg chg="add del">
          <ac:chgData name="Nina Hjelmstad" userId="5ee04f32-8417-4afd-a383-f05cd459eb2f" providerId="ADAL" clId="{C43C8F1A-286D-41F0-B543-419838E90D4F}" dt="2020-06-02T11:02:52.654" v="1201" actId="26606"/>
          <ac:spMkLst>
            <pc:docMk/>
            <pc:sldMk cId="461143815" sldId="283"/>
            <ac:spMk id="21" creationId="{3783CA14-24A1-485C-8B30-D6A5D87987AD}"/>
          </ac:spMkLst>
        </pc:spChg>
        <pc:spChg chg="add del">
          <ac:chgData name="Nina Hjelmstad" userId="5ee04f32-8417-4afd-a383-f05cd459eb2f" providerId="ADAL" clId="{C43C8F1A-286D-41F0-B543-419838E90D4F}" dt="2020-06-02T11:02:52.654" v="1201" actId="26606"/>
          <ac:spMkLst>
            <pc:docMk/>
            <pc:sldMk cId="461143815" sldId="283"/>
            <ac:spMk id="22" creationId="{9A97C86A-04D6-40F7-AE84-31AB43E6A846}"/>
          </ac:spMkLst>
        </pc:spChg>
        <pc:spChg chg="add del">
          <ac:chgData name="Nina Hjelmstad" userId="5ee04f32-8417-4afd-a383-f05cd459eb2f" providerId="ADAL" clId="{C43C8F1A-286D-41F0-B543-419838E90D4F}" dt="2020-06-02T11:02:52.654" v="1201" actId="26606"/>
          <ac:spMkLst>
            <pc:docMk/>
            <pc:sldMk cId="461143815" sldId="283"/>
            <ac:spMk id="23" creationId="{FF9F2414-84E8-453E-B1F3-389FDE8192D9}"/>
          </ac:spMkLst>
        </pc:spChg>
        <pc:spChg chg="add del">
          <ac:chgData name="Nina Hjelmstad" userId="5ee04f32-8417-4afd-a383-f05cd459eb2f" providerId="ADAL" clId="{C43C8F1A-286D-41F0-B543-419838E90D4F}" dt="2020-06-02T11:02:52.654" v="1201" actId="26606"/>
          <ac:spMkLst>
            <pc:docMk/>
            <pc:sldMk cId="461143815" sldId="283"/>
            <ac:spMk id="24" creationId="{3ECA69A1-7536-43AC-85EF-C7106179F5ED}"/>
          </ac:spMkLst>
        </pc:spChg>
        <pc:spChg chg="add">
          <ac:chgData name="Nina Hjelmstad" userId="5ee04f32-8417-4afd-a383-f05cd459eb2f" providerId="ADAL" clId="{C43C8F1A-286D-41F0-B543-419838E90D4F}" dt="2020-06-02T11:02:52.658" v="1202" actId="26606"/>
          <ac:spMkLst>
            <pc:docMk/>
            <pc:sldMk cId="461143815" sldId="283"/>
            <ac:spMk id="26" creationId="{32BC26D8-82FB-445E-AA49-62A77D7C1EE0}"/>
          </ac:spMkLst>
        </pc:spChg>
        <pc:spChg chg="add">
          <ac:chgData name="Nina Hjelmstad" userId="5ee04f32-8417-4afd-a383-f05cd459eb2f" providerId="ADAL" clId="{C43C8F1A-286D-41F0-B543-419838E90D4F}" dt="2020-06-02T11:02:52.658" v="1202" actId="26606"/>
          <ac:spMkLst>
            <pc:docMk/>
            <pc:sldMk cId="461143815" sldId="283"/>
            <ac:spMk id="27" creationId="{CB44330D-EA18-4254-AA95-EB49948539B8}"/>
          </ac:spMkLst>
        </pc:spChg>
        <pc:picChg chg="add mod">
          <ac:chgData name="Nina Hjelmstad" userId="5ee04f32-8417-4afd-a383-f05cd459eb2f" providerId="ADAL" clId="{C43C8F1A-286D-41F0-B543-419838E90D4F}" dt="2020-06-02T11:02:52.658" v="1202" actId="26606"/>
          <ac:picMkLst>
            <pc:docMk/>
            <pc:sldMk cId="461143815" sldId="283"/>
            <ac:picMk id="3" creationId="{169B16C8-C52B-4617-83E1-7BE2D518FBD4}"/>
          </ac:picMkLst>
        </pc:picChg>
      </pc:sldChg>
      <pc:sldChg chg="addSp delSp modSp add del delAnim modAnim">
        <pc:chgData name="Nina Hjelmstad" userId="5ee04f32-8417-4afd-a383-f05cd459eb2f" providerId="ADAL" clId="{C43C8F1A-286D-41F0-B543-419838E90D4F}" dt="2020-06-02T12:13:19.864" v="1544" actId="2696"/>
        <pc:sldMkLst>
          <pc:docMk/>
          <pc:sldMk cId="3247838298" sldId="284"/>
        </pc:sldMkLst>
        <pc:picChg chg="add del mod">
          <ac:chgData name="Nina Hjelmstad" userId="5ee04f32-8417-4afd-a383-f05cd459eb2f" providerId="ADAL" clId="{C43C8F1A-286D-41F0-B543-419838E90D4F}" dt="2020-06-02T12:13:17.054" v="1543" actId="478"/>
          <ac:picMkLst>
            <pc:docMk/>
            <pc:sldMk cId="3247838298" sldId="284"/>
            <ac:picMk id="2" creationId="{E66E7CFD-66A4-4D5E-AD87-2E461558A0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81ACA-A337-41C3-9094-F93C91AAA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86DD9BA-AFA6-49E0-8BB7-6F300E0D4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C251F1-B2C1-468D-A514-3D69E401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77B51C-9503-45D0-B4FC-39BB1E9F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F26450-26C8-4C08-8AA4-105AC625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38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C5C3DD-9BBE-4A23-80E4-CB049E27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D534715-FA60-4169-8A84-13A08B48D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FBFF2C-BF66-4333-B970-50A549CB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0383D5-4A13-478C-ADBE-81B84C79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7966A9-6EDB-46B5-9526-D6F3B219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51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7D6E12D-EFC3-4289-BFF8-875C59791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F03A28A-A749-4722-B226-C55D249E9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2EE7BC-92D1-4C20-AE0D-74C5DF96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CFAFBD-E646-4E5E-8C8A-BD23C432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79F1B0-9C7A-4626-91AE-892D8C04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91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A713B0-AEC5-4A91-9F5A-C0FC7D02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5F817C-8218-4B74-9B56-23035DFE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4222B5-B786-477F-86F7-73EE2952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57247E-D203-4139-BB9E-A9DCBEC0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DD57C1-6D4F-4158-9FE7-B2D6A044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84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38CB4A-81D6-412A-8A17-AB71E2AB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38489C-7477-4C2C-853A-44D66AAF9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ED0138-3C0C-4FEA-8323-3A539622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FC877B-5FDF-43BF-B7EE-3493787C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5B6948-30C1-4511-8E98-B90D8EE5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139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4C8B22-4596-4F8A-93F7-F44BB97D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64C17E-D81C-462D-B3C5-47520AE8C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2BCDE4-64B3-43D0-A07A-69BC88FEF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42C1897-BC6F-43E7-B369-FC422035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5CABD1A-6646-4072-84AD-7104E779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1E4CEB-5998-4AB0-9FAA-0FC5F0A9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996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519F9B-7C44-43AF-9568-10712B80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D04E11-9CE2-4401-99F5-4347448C9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5ECC15-B2CA-4CFE-8B01-20E147916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37AC1CD-89D3-4083-A6E7-9452A78DE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4A22903-FA52-40E8-B202-98EDFF57F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1371EE-FBDC-4FA4-AE98-338B67AD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6B7B4BC-9813-40C2-8D8A-E8832D76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FCD18C6-D975-4B67-AEAE-676688A2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94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7BE0CE-F308-4A60-909C-4423F867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414C2D-F856-454E-899F-3DEC892F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1B207B1-D380-4490-891F-1CE392D4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0FD0816-98D2-4868-81B4-33F14BEE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14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852A6B-270B-4452-8AE8-8BD89695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E2B485C-BC68-4790-A327-10B9E16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1CBB9A6-9844-4D59-9BCE-A6198BD0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454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8E3C33-A791-4C9E-9F32-FC9B68DE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C75483-560D-4087-86BD-A106228A3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5B4140-BB99-4F3D-BBC1-7F291DBB6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14C72AD-45D4-45C2-9B4D-228F77DC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F573A15-DDB1-425E-9179-2042B787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B16E305-CA8E-4C91-BF28-8DFF0A05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14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8687E5-D242-48D6-8817-13F4CD7F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AAD103-5703-46DC-8D22-9B6F61BDE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EAB73C-A703-4AF6-8176-E063CCF61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E99D51-216D-4860-81AC-1A586501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38110E6-BCDF-4A44-A2E7-4F1A2578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AF9456F-036E-4648-A784-A715FB6A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94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88D73AD-8CCD-4506-A2CE-FA1FEFA6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CCD956-A622-4D7D-813C-C0A95DCC1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EAE9E7-CD03-4F62-B24F-218A16C28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BEE8-C08C-4BA8-923B-8ADCA2B9507F}" type="datetimeFigureOut">
              <a:rPr lang="nb-NO" smtClean="0"/>
              <a:t>04.06.2020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7ED08F-AFCE-4FB0-B46C-468C4289C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FB9050-F4EB-4D01-83DB-C3257DF38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B099-4F9D-46A0-AA2E-6835881B8D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91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ywY2QSGMDY?feature=oembed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bilder.com/bilde-a-fargelegge-a-vaske-hendene-i13670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sFQfZit0KU?feature=oembed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NIBRuraVSU?feature=oembed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person, gress, utendørs, holder&#10;&#10;Automatisk generert beskrivelse">
            <a:extLst>
              <a:ext uri="{FF2B5EF4-FFF2-40B4-BE49-F238E27FC236}">
                <a16:creationId xmlns:a16="http://schemas.microsoft.com/office/drawing/2014/main" id="{49577F76-979C-4D76-A5DB-0179A53AC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 b="15494"/>
          <a:stretch/>
        </p:blipFill>
        <p:spPr>
          <a:xfrm>
            <a:off x="20" y="-157153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48FBD87-6A6A-4B11-969F-47048453E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444794"/>
            <a:ext cx="6619812" cy="840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Obligatorisk kurs i smittevern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367FD46-6A34-4EC0-B532-5A85319D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8" y="1285461"/>
            <a:ext cx="6923225" cy="4932276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 fontAlgn="ctr">
              <a:spcBef>
                <a:spcPct val="0"/>
              </a:spcBef>
              <a:spcAft>
                <a:spcPts val="600"/>
              </a:spcAft>
            </a:pPr>
            <a:r>
              <a:rPr lang="en-US" altLang="nb-NO" sz="1600" dirty="0"/>
              <a:t>Slik ivaretar vi</a:t>
            </a: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 smittevern</a:t>
            </a:r>
            <a:r>
              <a:rPr lang="en-US" altLang="nb-NO" sz="1600" dirty="0"/>
              <a:t>et på arbeidsplassene våre i Gausdal kommune</a:t>
            </a: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lvl="0" algn="l" fontAlgn="ctr">
              <a:spcBef>
                <a:spcPct val="0"/>
              </a:spcBef>
              <a:spcAft>
                <a:spcPts val="600"/>
              </a:spcAft>
            </a:pPr>
            <a:endParaRPr lang="en-US" altLang="nb-NO" sz="1600" dirty="0"/>
          </a:p>
          <a:p>
            <a:pPr lvl="0" algn="l" fontAlgn="ctr">
              <a:spcBef>
                <a:spcPct val="0"/>
              </a:spcBef>
              <a:spcAft>
                <a:spcPts val="600"/>
              </a:spcAft>
            </a:pP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Innhold: </a:t>
            </a:r>
          </a:p>
          <a:p>
            <a:pPr lvl="0" indent="-228600" algn="l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håndvask </a:t>
            </a:r>
          </a:p>
          <a:p>
            <a:pPr lvl="0" indent="-228600" algn="l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bruk av hansker </a:t>
            </a:r>
          </a:p>
          <a:p>
            <a:pPr lvl="0" indent="-228600" algn="l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hostehygiene </a:t>
            </a:r>
          </a:p>
          <a:p>
            <a:pPr lvl="0" indent="-228600" algn="l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avstand til andre </a:t>
            </a:r>
          </a:p>
          <a:p>
            <a:pPr lvl="0" indent="-228600" algn="l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renhold på arbeidsplassen </a:t>
            </a:r>
          </a:p>
          <a:p>
            <a:pPr lvl="0" indent="-228600" algn="l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spisepausen </a:t>
            </a:r>
          </a:p>
          <a:p>
            <a:pPr lvl="0" indent="-228600" algn="l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transport </a:t>
            </a:r>
          </a:p>
          <a:p>
            <a:pPr lvl="0" indent="-228600" algn="l" font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hvis du blir syk </a:t>
            </a:r>
            <a:b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nb-NO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lvl="0" algn="l" fontAlgn="ctr">
              <a:spcBef>
                <a:spcPct val="0"/>
              </a:spcBef>
              <a:spcAft>
                <a:spcPts val="600"/>
              </a:spcAft>
            </a:pP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Det tar cirka </a:t>
            </a:r>
            <a:r>
              <a:rPr kumimoji="0" lang="en-US" altLang="nb-NO" sz="1600" b="1" i="0" u="none" strike="noStrike" cap="none" normalizeH="0" baseline="0" dirty="0">
                <a:ln>
                  <a:noFill/>
                </a:ln>
                <a:effectLst/>
              </a:rPr>
              <a:t>15 minutter</a:t>
            </a: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 å gjennomføre hele kurset. </a:t>
            </a:r>
          </a:p>
          <a:p>
            <a:pPr lvl="0" algn="l" fontAlgn="ctr">
              <a:spcBef>
                <a:spcPct val="0"/>
              </a:spcBef>
              <a:spcAft>
                <a:spcPts val="600"/>
              </a:spcAft>
            </a:pPr>
            <a:br>
              <a:rPr lang="en-US" altLang="nb-NO" sz="1600" dirty="0"/>
            </a:b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Løpende informasjon om smittevern og smittevernreduserende tiltak gjeldende for Gausdal kommune finner du på Intranett. Følg til enhver tid de eventuelle lokale tilpasninger og tiltak som iverksettes.</a:t>
            </a:r>
            <a:b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nb-NO" sz="1600" b="0" i="0" u="none" strike="noStrike" cap="none" normalizeH="0" baseline="0" dirty="0">
                <a:ln>
                  <a:noFill/>
                </a:ln>
                <a:effectLst/>
              </a:rPr>
              <a:t> 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56A8AE9-EB53-4719-A8A5-CF1F6FB2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646" y="63182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0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8C6C0C0-CD88-4F03-B528-1596E48294B4}"/>
              </a:ext>
            </a:extLst>
          </p:cNvPr>
          <p:cNvSpPr/>
          <p:nvPr/>
        </p:nvSpPr>
        <p:spPr>
          <a:xfrm>
            <a:off x="897421" y="2130628"/>
            <a:ext cx="60164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Berøring av ansikt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Selv om du vasker hendene ofte, er du aldri garantert at du ikke bærer viruset med deg på hendene. Derfor er det viktig å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redusere berøring av ansiktet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så mye som mulig.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Slik unngår du at viruset kommer inn i kroppen via slimhinner i munn, nese og øyne.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Bilde 3" descr="Et bilde som inneholder person, mann, holder, stående&#10;&#10;Automatisk generert beskrivelse">
            <a:extLst>
              <a:ext uri="{FF2B5EF4-FFF2-40B4-BE49-F238E27FC236}">
                <a16:creationId xmlns:a16="http://schemas.microsoft.com/office/drawing/2014/main" id="{58E5B2F4-53BE-41BE-8392-DAC53DDB5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68" y="593420"/>
            <a:ext cx="3558922" cy="534541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6FC4A38-B7EF-48D0-823B-AFEC337D9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FAB7669-ECC9-4BBD-8624-EB35A1873743}"/>
              </a:ext>
            </a:extLst>
          </p:cNvPr>
          <p:cNvSpPr/>
          <p:nvPr/>
        </p:nvSpPr>
        <p:spPr>
          <a:xfrm>
            <a:off x="569844" y="133847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Bruk av hansker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Bruk av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hansker reduserer ikke behovet for håndhygiene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, fordi smitteoverføring via hender med hansker skjer på samme måte som for hender uten hansker.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FHI anbefaler ikke rutinemessig bruk av engangshansker.</a:t>
            </a: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Filmsnutten på neste side viser hvorfor feil bruk av hansker utgjør en smitterisiko. Filmen er laget for helsetjenesten, men den har overføringsverdi med tanke på smitte av virus via hender.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Bilde 3" descr="Et bilde som inneholder person, kvinne, holder, mann&#10;&#10;Automatisk generert beskrivelse">
            <a:extLst>
              <a:ext uri="{FF2B5EF4-FFF2-40B4-BE49-F238E27FC236}">
                <a16:creationId xmlns:a16="http://schemas.microsoft.com/office/drawing/2014/main" id="{5F5795BD-1280-45BE-BBA0-FAA90F06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65" y="1940458"/>
            <a:ext cx="5059152" cy="33683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5179AFF-195E-4FBF-A183-3C162E9E9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8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E1320A-EFF6-4B0E-95CF-631B058E5DAE}"/>
              </a:ext>
            </a:extLst>
          </p:cNvPr>
          <p:cNvSpPr/>
          <p:nvPr/>
        </p:nvSpPr>
        <p:spPr>
          <a:xfrm>
            <a:off x="636499" y="607151"/>
            <a:ext cx="1668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Bruk av hansker</a:t>
            </a:r>
            <a:endParaRPr lang="nb-NO" dirty="0"/>
          </a:p>
        </p:txBody>
      </p:sp>
      <p:pic>
        <p:nvPicPr>
          <p:cNvPr id="3" name="Media på Internett 2" title="Den usynlige utfordringen II ￢ﾀﾓ Hansker erstatter ikke hￃﾥndhygiene">
            <a:hlinkClick r:id="" action="ppaction://media"/>
            <a:extLst>
              <a:ext uri="{FF2B5EF4-FFF2-40B4-BE49-F238E27FC236}">
                <a16:creationId xmlns:a16="http://schemas.microsoft.com/office/drawing/2014/main" id="{DC82E360-EF7C-4BFB-A450-D2C9E55987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4418" y="1767509"/>
            <a:ext cx="7304892" cy="410900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191D850-5DEC-4EA0-9B32-1BC0E6207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C0D59DF-5737-4A08-B75F-42ED840A1B35}"/>
              </a:ext>
            </a:extLst>
          </p:cNvPr>
          <p:cNvSpPr/>
          <p:nvPr/>
        </p:nvSpPr>
        <p:spPr>
          <a:xfrm>
            <a:off x="662609" y="1145019"/>
            <a:ext cx="433971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Hostehygiene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Viruset smitter via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dråper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fra munn og nese (dråpesmitte). Det er viktig å utvise god hygiene når du hoster eller nyser.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Unngå å hoste eller nyse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direkte mot andre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Tilstreb å alltid ha et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tørkepapir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tilgjengelig som du kan hoste eller nyse inn i. Kast tørkepapir etter bruk. Vask så hendene.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Bruk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albuekroken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når du må hoste eller nyse og ikke har papir tilgjengelig.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Bilde 4" descr="Et bilde som inneholder person, mann, foto, har på seg&#10;&#10;Automatisk generert beskrivelse">
            <a:extLst>
              <a:ext uri="{FF2B5EF4-FFF2-40B4-BE49-F238E27FC236}">
                <a16:creationId xmlns:a16="http://schemas.microsoft.com/office/drawing/2014/main" id="{C7060E56-BF10-40AD-9D9B-1F159A594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16" y="2030895"/>
            <a:ext cx="6764679" cy="329979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6094A35-7407-4A2F-A7BC-285353EA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3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66FAAC7-6857-47CB-859B-89B539249CF8}"/>
              </a:ext>
            </a:extLst>
          </p:cNvPr>
          <p:cNvSpPr/>
          <p:nvPr/>
        </p:nvSpPr>
        <p:spPr>
          <a:xfrm>
            <a:off x="755374" y="1333933"/>
            <a:ext cx="4240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Hold avstand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Det er viktig å holde tilstrekkelig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avstand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til hverandre for å unngå smittespredning.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Regelen for avstand er som følger: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Hold minst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1 meter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avstand til andre til enhver tid. Dette gjelder både inne og ute.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E717195-01AE-4BB1-8100-F6F569EF6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2" y="715617"/>
            <a:ext cx="5718313" cy="57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4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FE84A9F-F6E4-41F1-9D4B-3B0C23AFFF1E}"/>
              </a:ext>
            </a:extLst>
          </p:cNvPr>
          <p:cNvSpPr/>
          <p:nvPr/>
        </p:nvSpPr>
        <p:spPr>
          <a:xfrm>
            <a:off x="617056" y="1305341"/>
            <a:ext cx="449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Delte arbeidsplasser og møter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Mange vil arbeide i lokaler sammen med andre kollegaer og beboere/brukere/innbyggere. Dette kan gjelde for eksempel møterom, ulike institusjoner og felleslokaler.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Det er nyttig å lage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rutiner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for hvordan regelen om minst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1 meters avstand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kan overholdes i delte lokaler. </a:t>
            </a:r>
          </a:p>
          <a:p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Dette er i all hovedsak et arbeidsgiveransvar, og utføres i praksis i samarbeid med ansatte.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0" name="Bilde 9" descr="Et bilde som inneholder bord, bygning, sitter, glass&#10;&#10;Automatisk generert beskrivelse">
            <a:extLst>
              <a:ext uri="{FF2B5EF4-FFF2-40B4-BE49-F238E27FC236}">
                <a16:creationId xmlns:a16="http://schemas.microsoft.com/office/drawing/2014/main" id="{B940BDDD-D61A-42A7-82E7-3DA6E0C4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73047"/>
            <a:ext cx="5603804" cy="419701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AA8544C-E570-4306-B707-241B78453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1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5D31A63-0B2D-4DE6-BFF4-3B3C88EB0143}"/>
              </a:ext>
            </a:extLst>
          </p:cNvPr>
          <p:cNvSpPr/>
          <p:nvPr/>
        </p:nvSpPr>
        <p:spPr>
          <a:xfrm>
            <a:off x="945253" y="1239595"/>
            <a:ext cx="5024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Områder med gjennomgangstrafikk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Vær også oppmerksom på områder hvor man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passerer hverandre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eller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oppholder seg over kort tid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, som for eksempel ved inngangsparti, ganger, toalett og kjøkken. Her er det fort gjort å glemme seg.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Opphold deg i områder med stor gjennomgangstrafikk i så kort tid som mulig.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Det er ditt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ansvar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å til enhver tid ha tilstrekkelig avstand til dine kollegaer og andre du møter i løpet av arbeidsdagen.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Bilde 3" descr="Et bilde som inneholder gulv, innendørs, stående, mann&#10;&#10;Automatisk generert beskrivelse">
            <a:extLst>
              <a:ext uri="{FF2B5EF4-FFF2-40B4-BE49-F238E27FC236}">
                <a16:creationId xmlns:a16="http://schemas.microsoft.com/office/drawing/2014/main" id="{A50980BF-6389-4C42-A11B-5EDDDA3CA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28" y="1139687"/>
            <a:ext cx="3373178" cy="50664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C6A1102-2FE7-4459-9690-5539461FA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1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A676E9F-7EF8-4053-91CB-46158915A321}"/>
              </a:ext>
            </a:extLst>
          </p:cNvPr>
          <p:cNvSpPr/>
          <p:nvPr/>
        </p:nvSpPr>
        <p:spPr>
          <a:xfrm>
            <a:off x="704850" y="1097727"/>
            <a:ext cx="44815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Renhold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Godt renhold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er svært viktig i denne perioden.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Forsking viser at </a:t>
            </a:r>
            <a:r>
              <a:rPr lang="nb-NO" dirty="0" err="1">
                <a:solidFill>
                  <a:srgbClr val="242424"/>
                </a:solidFill>
                <a:latin typeface="Trebuchet MS" panose="020B0603020202020204" pitchFamily="34" charset="0"/>
              </a:rPr>
              <a:t>koronaviruset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 kan overleve på overflater fra få timer til flere dager.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Gausdal kommune har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intensivert renholdet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i koronaperioden, men ansatte må likevel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gjøre en innsats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for å holde egen arbeidsplass ren og redusere smittefaren så mye som mulig.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Bilde 3" descr="Et bilde som inneholder leke, tegning, mat&#10;&#10;Automatisk generert beskrivelse">
            <a:extLst>
              <a:ext uri="{FF2B5EF4-FFF2-40B4-BE49-F238E27FC236}">
                <a16:creationId xmlns:a16="http://schemas.microsoft.com/office/drawing/2014/main" id="{C5EC2F39-592B-4B40-BE53-B3A13B40E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1443841"/>
            <a:ext cx="5704048" cy="397031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DFA2E2B-EB15-4A33-81B7-3425F3CFD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4FB3E20-0899-440E-A085-2828141A5986}"/>
              </a:ext>
            </a:extLst>
          </p:cNvPr>
          <p:cNvSpPr/>
          <p:nvPr/>
        </p:nvSpPr>
        <p:spPr>
          <a:xfrm>
            <a:off x="289359" y="117693"/>
            <a:ext cx="842680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Renhold av egen arbeidsplass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Du har ansvar for følgende renhold av egen arbeidsplass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: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Arbeidsbenker, kjøkkenbenker, bord og stoler i møterom, PC, paneler på kopimaskiner og annet utstyr som du bruker skal rengjøres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etter bruk. Du vil finne rengjøringsutstyr på stedet.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Berøringspunkt på egen arbeidsplass som håndtak, brytere m.m. bør rengjøres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to ganger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 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daglig, for eksempel når du kommer på jobb og ved lunsjtider. Ved hyppig bruk bør disse rengjøres oftere.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Bruk engangskluter (papir, mikrofiber) med vann og vanlige fettløsende rengjøringsmidler.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Desinfeksjonsmidler (70% etanol) brukes på overflater som ikke tåler vann og rengjøringsmidler. Før bruk av desinfeksjonsmidler må synlig skitt tørkes bort med klut eller tørkepapir.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Sprayflasker danner aerosoler i lufta. Når du rengjør med spray, så hold flasken tett inntil papiret/kluten.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Husk håndvask etter utført renhold.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Bilde 3" descr="Et bilde som inneholder person, innendørs, bord, hvit&#10;&#10;Automatisk generert beskrivelse">
            <a:extLst>
              <a:ext uri="{FF2B5EF4-FFF2-40B4-BE49-F238E27FC236}">
                <a16:creationId xmlns:a16="http://schemas.microsoft.com/office/drawing/2014/main" id="{332DBB89-85CF-4F72-BEBA-99708ACDF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60" y="2409056"/>
            <a:ext cx="3417035" cy="227502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A5FCC8F-6CB6-4497-90A5-02712D2F9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1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F258FD9-23F2-4477-A3B7-7B687CD85E45}"/>
              </a:ext>
            </a:extLst>
          </p:cNvPr>
          <p:cNvSpPr/>
          <p:nvPr/>
        </p:nvSpPr>
        <p:spPr>
          <a:xfrm>
            <a:off x="516835" y="492279"/>
            <a:ext cx="64140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Noen tips angående berøringspunkter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Når vi skal redusere smittespredning er det lurt å gjøre det vi kan for å unngå de mest brukte berøringspunktene, altså de tingene vi tar mest på.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b="1" u="sng" dirty="0">
                <a:solidFill>
                  <a:srgbClr val="242424"/>
                </a:solidFill>
                <a:latin typeface="Trebuchet MS" panose="020B0603020202020204" pitchFamily="34" charset="0"/>
              </a:rPr>
              <a:t>Her er noen tips: </a:t>
            </a:r>
            <a:endParaRPr lang="nb-NO" u="sng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Bruk albuen når du åpner dører.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Når du går inn/ut fra toalettet; ha et tørkepapir mellom deg og dørhandtaket når du åpner og lukker døren.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Når du skal trykke inn tilgangskoden for å komme inn i bygg; bruk adgangskortet til å berøre tastene med i stedet for fingrene.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Dersom du ikke har annet tilgjengelig; bruk lillefingeren når du kommer i kontakt med berøringspunkt som knapper og brytere. Lillefingeren er mindre i kontakt med både gjenstander og ansikt enn for eksempel pekefingeren, som vi bruker aller mest.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4D8D00F-B891-4A52-9151-97D926271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668" y="1402452"/>
            <a:ext cx="5158674" cy="343459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4D0EAA0-B813-473B-9C46-6B50917F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8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CEAF473-69CD-4824-9B45-399FEEC4A9C1}"/>
              </a:ext>
            </a:extLst>
          </p:cNvPr>
          <p:cNvSpPr/>
          <p:nvPr/>
        </p:nvSpPr>
        <p:spPr>
          <a:xfrm>
            <a:off x="927652" y="2274838"/>
            <a:ext cx="63925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0" i="0" u="none" strike="noStrike" dirty="0">
                <a:solidFill>
                  <a:srgbClr val="00509E"/>
                </a:solidFill>
                <a:effectLst/>
                <a:latin typeface="inherit"/>
              </a:rPr>
              <a:t>Håndvask</a:t>
            </a:r>
          </a:p>
          <a:p>
            <a:endParaRPr lang="nb-NO" b="0" i="0" u="none" strike="noStrike" dirty="0">
              <a:solidFill>
                <a:srgbClr val="00509E"/>
              </a:solidFill>
              <a:effectLst/>
              <a:latin typeface="inherit"/>
            </a:endParaRPr>
          </a:p>
          <a:p>
            <a:r>
              <a:rPr lang="nb-NO" b="1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Håndvask</a:t>
            </a: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 er et viktig tiltak i kampen mot </a:t>
            </a:r>
            <a:r>
              <a:rPr lang="nb-NO" b="0" i="0" u="none" strike="noStrike" dirty="0" err="1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koronaviruset</a:t>
            </a: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.</a:t>
            </a:r>
          </a:p>
          <a:p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 </a:t>
            </a:r>
          </a:p>
          <a:p>
            <a:r>
              <a:rPr lang="nb-NO" b="0" i="0" u="none" strike="noStrike" dirty="0" err="1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Koronaviruset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, og andre virus, </a:t>
            </a: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smitter ved kontakt med andre. Overføringen kan også skje indirekte via inventar eller gjenstander.</a:t>
            </a:r>
          </a:p>
          <a:p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 </a:t>
            </a:r>
          </a:p>
          <a:p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Derfor er det viktig at vi </a:t>
            </a:r>
            <a:r>
              <a:rPr lang="nb-NO" b="1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vasker hendene ofte</a:t>
            </a: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90B0A27-1FA3-442F-A6DE-A13C129C5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88966" y="1764183"/>
            <a:ext cx="3814982" cy="381498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A28CA5F-051C-4422-9401-B94304011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1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92DC46B-D3C9-4207-ACA6-86079FB171B5}"/>
              </a:ext>
            </a:extLst>
          </p:cNvPr>
          <p:cNvSpPr/>
          <p:nvPr/>
        </p:nvSpPr>
        <p:spPr>
          <a:xfrm>
            <a:off x="490329" y="1166842"/>
            <a:ext cx="50888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Begrens antall rom du oppholder deg i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Vi ønsker at ansatte som er kommet tilbake til arbeidsplassen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begrenser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antall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rom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 de oppholder seg i.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Du må selvsagt ta i bruk de lokalene du trenger for å kunne utføre arbeidet ditt. Vi ønsker imidlertid at du har et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bevisst forhold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til hvilke lokaler du oppholder deg i, og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unngår unødig opphold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i lokaler der du ikke trenger å være.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Det er i orden å ta i bruk felles lokaler som pauserom e.l. dersom disse er åpne og regler om minst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1 meter avstand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overholdes.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AFB2C4A-DC0D-4278-8AA5-5B3313472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444" y="2217074"/>
            <a:ext cx="5584496" cy="279224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F571ECD-48EB-42ED-A4F0-0FBDA093D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1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0C894B4-25BF-4F3A-8FCE-E3EF68B1C7F5}"/>
              </a:ext>
            </a:extLst>
          </p:cNvPr>
          <p:cNvSpPr/>
          <p:nvPr/>
        </p:nvSpPr>
        <p:spPr>
          <a:xfrm>
            <a:off x="763521" y="1166842"/>
            <a:ext cx="4850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Spisepausen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Mange enheter vil ha egne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tilpassede rutiner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for bruk av felles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kjøkken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 og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lunsjrom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. Disse skal følges.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Vær ekstra oppmerksom på hygiene rundt kjøkken og lunsjrom. Husk å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vaske hendene både før og etter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du benytter disse.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Vi oppfordrer til å ta med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egen matpakke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til spisepausen. Vask bordflaten før og etter bruk. 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Dersom bespisning skjer på omgang, skal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 bordet vaskes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mellom hver </a:t>
            </a:r>
            <a:r>
              <a:rPr lang="nb-NO" dirty="0" err="1">
                <a:solidFill>
                  <a:srgbClr val="242424"/>
                </a:solidFill>
                <a:latin typeface="Trebuchet MS" panose="020B0603020202020204" pitchFamily="34" charset="0"/>
              </a:rPr>
              <a:t>bordsetting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07C1D9F2-DD5F-4C0E-AF09-F2718610D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02" y="1195181"/>
            <a:ext cx="4682242" cy="389365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7D10BC2-9496-4D95-AF0A-DEA464B7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1D00EA5-506E-4ED8-9506-0CD316A09B71}"/>
              </a:ext>
            </a:extLst>
          </p:cNvPr>
          <p:cNvSpPr/>
          <p:nvPr/>
        </p:nvSpPr>
        <p:spPr>
          <a:xfrm>
            <a:off x="636103" y="1845104"/>
            <a:ext cx="50093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Spisepausen forts.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Dersom du spiser sammen med andre; husk å holde minst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1 meter avstand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Faste spiseplasser anbefales.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Sitt gjerne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ved siden av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hverandre med 1 meters avstand heller enn å sitte rett ovenfor hverandre. Da reduserer man smitterisikoen ytterligere. 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Bilde 3" descr="Et bilde som inneholder mat, rett, person, smørbrød&#10;&#10;Automatisk generert beskrivelse">
            <a:extLst>
              <a:ext uri="{FF2B5EF4-FFF2-40B4-BE49-F238E27FC236}">
                <a16:creationId xmlns:a16="http://schemas.microsoft.com/office/drawing/2014/main" id="{6739E21E-B780-4F21-8075-10A3D0EB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25" y="1688669"/>
            <a:ext cx="5227872" cy="348066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3EC0CCB-D68B-4FE7-9F1C-236B624F7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71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275F090-9D5A-4751-998E-C1D6B691F2DA}"/>
              </a:ext>
            </a:extLst>
          </p:cNvPr>
          <p:cNvSpPr/>
          <p:nvPr/>
        </p:nvSpPr>
        <p:spPr>
          <a:xfrm>
            <a:off x="821634" y="887250"/>
            <a:ext cx="47972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Transport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Til og fra jobb:</a:t>
            </a:r>
            <a:b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b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Unngå kollektivtransport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 til og fra jobb, dersom det er mulig. Det er bedre å gå, sykle eller kjøre egen bil.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b="1" dirty="0" err="1">
                <a:solidFill>
                  <a:srgbClr val="242424"/>
                </a:solidFill>
                <a:latin typeface="Trebuchet MS" panose="020B0603020202020204" pitchFamily="34" charset="0"/>
              </a:rPr>
              <a:t>Arbeidsbiler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:</a:t>
            </a:r>
            <a:b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b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Ved transport med arbeidsbil skal kravet om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1 meters avstand mellom personer overholdes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. Bruk faste team om mulig.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Berøringspunkter i og på </a:t>
            </a:r>
            <a:r>
              <a:rPr lang="nb-NO" dirty="0" err="1">
                <a:solidFill>
                  <a:srgbClr val="242424"/>
                </a:solidFill>
                <a:latin typeface="Trebuchet MS" panose="020B0603020202020204" pitchFamily="34" charset="0"/>
              </a:rPr>
              <a:t>arbeidsbilen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 skal rengjøres etter bruk av de som er tildelt bilen.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C6CCC92-2CF7-4B8E-B66D-16238D5E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678" y="2095500"/>
            <a:ext cx="5334000" cy="2667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5DD684B-31D8-43A1-A7B1-E567D8F3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0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31BF0F9-7BD4-43EC-8D4F-B722B15C0E54}"/>
              </a:ext>
            </a:extLst>
          </p:cNvPr>
          <p:cNvSpPr/>
          <p:nvPr/>
        </p:nvSpPr>
        <p:spPr>
          <a:xfrm>
            <a:off x="754049" y="1041156"/>
            <a:ext cx="50490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Hvis du blir syk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Dersom du får symptomer som kan samsvare med koronasmitte må du gjøre følgende: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Hold deg hjemme.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Dra hjem hvis du får symptomer etter at du er kommet på jobb.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Si fra til din leder om at du har koronalignende symptomer.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Hvis du er syk og trenger legehjelp, eller har behov for individuell helserådgivning, kontakt fastlege på telefon eller elektronisk.</a:t>
            </a:r>
          </a:p>
          <a:p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Bilde 3" descr="Et bilde som inneholder paraply, skjorte&#10;&#10;Automatisk generert beskrivelse">
            <a:extLst>
              <a:ext uri="{FF2B5EF4-FFF2-40B4-BE49-F238E27FC236}">
                <a16:creationId xmlns:a16="http://schemas.microsoft.com/office/drawing/2014/main" id="{5CE7DD99-0DE8-46CC-AE26-86B784937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36" y="1688773"/>
            <a:ext cx="6108597" cy="350608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8F7E88-F4C6-47CB-8711-69BBFD08D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0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A739329-D421-4674-8D0D-51F05A157657}"/>
              </a:ext>
            </a:extLst>
          </p:cNvPr>
          <p:cNvSpPr/>
          <p:nvPr/>
        </p:nvSpPr>
        <p:spPr>
          <a:xfrm>
            <a:off x="1009444" y="2274838"/>
            <a:ext cx="4638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Meld fra til arbeidsgiver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Dersom du får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påvist koronasmitte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, må du melde fra til din leder snarest.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Ved påvist smitte vil det bli iverksatt tiltak for å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begrense smittespredning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på arbeidsplassen.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13D6D26-9B20-4A46-B3DC-DAB8E65EC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1504"/>
            <a:ext cx="5324428" cy="299499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36B364F-517B-465E-B659-8CFBF7454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54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F74EB77-1674-4C51-9088-0E198C9B49E7}"/>
              </a:ext>
            </a:extLst>
          </p:cNvPr>
          <p:cNvSpPr/>
          <p:nvPr/>
        </p:nvSpPr>
        <p:spPr>
          <a:xfrm>
            <a:off x="488950" y="2393950"/>
            <a:ext cx="88405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Som en bekreftelse på at du har gjennomført og forstått dette kurset, ta et bilde av denne siden med mobilen din, og send bildet til din leder. </a:t>
            </a:r>
          </a:p>
          <a:p>
            <a:endParaRPr lang="nb-NO" sz="2000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endParaRPr lang="nb-NO" sz="2000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r>
              <a:rPr lang="nb-NO" sz="2000" dirty="0">
                <a:solidFill>
                  <a:srgbClr val="242424"/>
                </a:solidFill>
                <a:latin typeface="Trebuchet MS" panose="020B0603020202020204" pitchFamily="34" charset="0"/>
              </a:rPr>
              <a:t>             Jeg har gjennomført leksjonen om smittevern på arbeidsplassen</a:t>
            </a:r>
          </a:p>
          <a:p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endParaRPr lang="nb-NO" dirty="0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77A8E769-AE54-4C91-A033-CAE35F53008F}"/>
              </a:ext>
            </a:extLst>
          </p:cNvPr>
          <p:cNvSpPr/>
          <p:nvPr/>
        </p:nvSpPr>
        <p:spPr>
          <a:xfrm>
            <a:off x="936763" y="3625056"/>
            <a:ext cx="477078" cy="394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x</a:t>
            </a:r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88FE9836-45C3-4E6C-B8A0-B02DB084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30" y="39770"/>
            <a:ext cx="2757487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3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ADB739F-3707-46CC-89FF-5B0CF54BC44A}"/>
              </a:ext>
            </a:extLst>
          </p:cNvPr>
          <p:cNvSpPr/>
          <p:nvPr/>
        </p:nvSpPr>
        <p:spPr>
          <a:xfrm>
            <a:off x="609600" y="13791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0" i="0" u="none" strike="noStrike" dirty="0">
                <a:solidFill>
                  <a:srgbClr val="00509E"/>
                </a:solidFill>
                <a:effectLst/>
                <a:latin typeface="inherit"/>
              </a:rPr>
              <a:t>Når må du vaske hendene?</a:t>
            </a:r>
          </a:p>
          <a:p>
            <a:endParaRPr lang="nb-NO" b="0" i="0" u="none" strike="noStrike" dirty="0">
              <a:solidFill>
                <a:srgbClr val="00509E"/>
              </a:solidFill>
              <a:effectLst/>
              <a:latin typeface="inherit"/>
            </a:endParaRPr>
          </a:p>
          <a:p>
            <a:r>
              <a:rPr lang="nb-NO" b="1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Det anbefales å vaske hendene i følgende tilfeller: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  <a:p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Før du drar hjemmefra og når du kommer hjem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Når du kommer til 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kontoret/arbeidsplassen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Når du bytter arbeidsrom eller arbeidsutstyr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Etter at du har hostet, nyst, tørket ansiktet eller pusset nesen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Etter at du har vært på toalettet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Før og etter måltider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Etter at du har vært ute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42424"/>
                </a:solidFill>
                <a:effectLst/>
                <a:latin typeface="Trebuchet MS" panose="020B0603020202020204" pitchFamily="34" charset="0"/>
              </a:rPr>
              <a:t>Når du har synlig skitne hender</a:t>
            </a:r>
          </a:p>
        </p:txBody>
      </p:sp>
      <p:pic>
        <p:nvPicPr>
          <p:cNvPr id="3" name="Bilde 2" descr="Et bilde som inneholder doughnut, donut, kake, mat&#10;&#10;Automatisk generert beskrivelse">
            <a:extLst>
              <a:ext uri="{FF2B5EF4-FFF2-40B4-BE49-F238E27FC236}">
                <a16:creationId xmlns:a16="http://schemas.microsoft.com/office/drawing/2014/main" id="{2D9CC36D-001A-41D4-AE89-DCF0A52A0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29" y="1596111"/>
            <a:ext cx="5024089" cy="375334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487B2D5-6782-461B-91AB-0CAAE7FC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672" y="156862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5138044-D07D-4561-B7EF-2F97EF42CEA3}"/>
              </a:ext>
            </a:extLst>
          </p:cNvPr>
          <p:cNvSpPr/>
          <p:nvPr/>
        </p:nvSpPr>
        <p:spPr>
          <a:xfrm>
            <a:off x="609600" y="677810"/>
            <a:ext cx="55791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Såpe og vann eller hånddesinfeksjon?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Håndvask med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såpe og vann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er det mest effektive når vi skal redusere smittespredning.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Hånddesinfeksjon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er et godt alternativ dersom håndvask med såpe og vann ikke er praktisk mulig.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Dersom hendene er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synlig skitne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, bør såpe og vann alltid brukes.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Etter håndvask med såpe og vann på toalett, kjøkken eller andre steder hvor det ferdes flere mennesker må du være ekstra påpasselig med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berøringspunkter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som dørhåndtak, kopimaskin, såpedispensere m.m.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Vi har inkludert noen tips for hvordan du kan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håndtere berøringspunkter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 senere i kurset.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280923C-C8B8-49FD-A35D-74C98FF45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10" y="940905"/>
            <a:ext cx="4976190" cy="497619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D553C8D-B25D-40D3-9236-FDBF322D4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375" y="169200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1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6CDECE0-2D83-4CC0-8623-AC8BEA08DC06}"/>
              </a:ext>
            </a:extLst>
          </p:cNvPr>
          <p:cNvSpPr/>
          <p:nvPr/>
        </p:nvSpPr>
        <p:spPr>
          <a:xfrm>
            <a:off x="1152939" y="1720840"/>
            <a:ext cx="101776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Håndvask med såpe og vann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Håndvask med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såpe og vann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er som nevnt det aller beste alternativet for å redusere smittespredning. For å få best mulig effekt er det viktig å tenke på hvordan du gjør det.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Håndvasken bør vare i minst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20 sekunder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, gjerne lenger. Det er viktig at håndvasken er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grundig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, og at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alle flater dekkes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.</a:t>
            </a:r>
            <a:b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b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</a:b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Videoen på neste side er fra Folkehelseinstituttet (FHI) og viser trinnene i korrekt utført håndvask. </a:t>
            </a:r>
          </a:p>
          <a:p>
            <a:endParaRPr lang="nb-NO" dirty="0">
              <a:solidFill>
                <a:srgbClr val="242424"/>
              </a:solidFill>
              <a:latin typeface="Trebuchet MS" panose="020B0603020202020204" pitchFamily="34" charset="0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Se filmen og følg rådene når du vasker hendene.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53D125D-A45D-44AE-A983-18777280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9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dia på Internett 2" title="Slik vasker du hendene">
            <a:hlinkClick r:id="" action="ppaction://media"/>
            <a:extLst>
              <a:ext uri="{FF2B5EF4-FFF2-40B4-BE49-F238E27FC236}">
                <a16:creationId xmlns:a16="http://schemas.microsoft.com/office/drawing/2014/main" id="{0D28D1B4-D187-4080-85E0-0087C58B71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5379" y="1638678"/>
            <a:ext cx="7901242" cy="444444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6D96972-D345-49AA-94D0-C887AB33B600}"/>
              </a:ext>
            </a:extLst>
          </p:cNvPr>
          <p:cNvSpPr/>
          <p:nvPr/>
        </p:nvSpPr>
        <p:spPr>
          <a:xfrm>
            <a:off x="451830" y="377309"/>
            <a:ext cx="232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Slik vasker du hendene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4D8F0F0-4236-4A5E-A6C0-28A9BAF2D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187A873-1368-4A31-A1DB-C84B16C00553}"/>
              </a:ext>
            </a:extLst>
          </p:cNvPr>
          <p:cNvSpPr/>
          <p:nvPr/>
        </p:nvSpPr>
        <p:spPr>
          <a:xfrm>
            <a:off x="960783" y="1903851"/>
            <a:ext cx="102704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Bruk av hånddesinfeksjonsmiddel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Hånddesinfeksjonsmiddel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 er et godt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alternativ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 dersom håndvask ikke er mulig, men også her må du tenke på hvordan du gjør det.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Filmen "En dråpe er ikke nok" (neste side) viser hvordan du effektivt bruker hånddesinfeksjonsmiddel.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Se gjennom filmen og følg rådene neste gang du skal sprite hendene. Husk at dersom hendene er 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synlig skitne eller våte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, bør du vaske dem med såpe og vann.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CE75644-4C07-4F78-85FF-25621316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4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36DBD55-2EF4-45A4-96A7-45692A779B83}"/>
              </a:ext>
            </a:extLst>
          </p:cNvPr>
          <p:cNvSpPr/>
          <p:nvPr/>
        </p:nvSpPr>
        <p:spPr>
          <a:xfrm>
            <a:off x="546225" y="448125"/>
            <a:ext cx="208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En dråpe er ikke nok</a:t>
            </a:r>
            <a:endParaRPr lang="nb-NO" dirty="0"/>
          </a:p>
        </p:txBody>
      </p:sp>
      <p:pic>
        <p:nvPicPr>
          <p:cNvPr id="4" name="Media på Internett 3" title="En drￃﾥpe er ikke nok ￢ﾀﾓ En film om riktig bruk av hￃﾥnddesinfeksjon">
            <a:hlinkClick r:id="" action="ppaction://media"/>
            <a:extLst>
              <a:ext uri="{FF2B5EF4-FFF2-40B4-BE49-F238E27FC236}">
                <a16:creationId xmlns:a16="http://schemas.microsoft.com/office/drawing/2014/main" id="{40130A13-2841-41AB-A0A0-9AE167F1D3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2333" y="1595230"/>
            <a:ext cx="8347333" cy="469537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8B5A144-0789-453F-A766-E3A480E4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31CF11F-A1D9-45C1-BBC3-48925A6D7DC7}"/>
              </a:ext>
            </a:extLst>
          </p:cNvPr>
          <p:cNvSpPr/>
          <p:nvPr/>
        </p:nvSpPr>
        <p:spPr>
          <a:xfrm>
            <a:off x="832195" y="1876426"/>
            <a:ext cx="49695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509E"/>
                </a:solidFill>
                <a:latin typeface="inherit"/>
              </a:rPr>
              <a:t>Korte negler</a:t>
            </a:r>
          </a:p>
          <a:p>
            <a:endParaRPr lang="nb-NO" dirty="0">
              <a:solidFill>
                <a:srgbClr val="00509E"/>
              </a:solidFill>
              <a:latin typeface="inherit"/>
            </a:endParaRP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For et best mulig resultat når du vasker/desinfiserer hendene, anbefaler vi at du har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korte negler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, maks 2-3 millimeter.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Husk at </a:t>
            </a:r>
            <a:r>
              <a:rPr lang="nb-NO" b="1" dirty="0">
                <a:solidFill>
                  <a:srgbClr val="242424"/>
                </a:solidFill>
                <a:latin typeface="Trebuchet MS" panose="020B0603020202020204" pitchFamily="34" charset="0"/>
              </a:rPr>
              <a:t>kunstige negler og smykker (som ringer, armbånd og armbåndsur) </a:t>
            </a:r>
            <a:r>
              <a:rPr lang="nb-NO" dirty="0">
                <a:solidFill>
                  <a:srgbClr val="242424"/>
                </a:solidFill>
                <a:latin typeface="Trebuchet MS" panose="020B0603020202020204" pitchFamily="34" charset="0"/>
              </a:rPr>
              <a:t>kan være potensielle smittekilder.</a:t>
            </a:r>
            <a:endParaRPr lang="nb-NO" b="0" i="0" u="none" strike="noStrike" dirty="0">
              <a:solidFill>
                <a:srgbClr val="242424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Bilde 3" descr="Et bilde som inneholder bruke, hånd, datamaskin, holder&#10;&#10;Automatisk generert beskrivelse">
            <a:extLst>
              <a:ext uri="{FF2B5EF4-FFF2-40B4-BE49-F238E27FC236}">
                <a16:creationId xmlns:a16="http://schemas.microsoft.com/office/drawing/2014/main" id="{D67C2203-B856-428B-BBA6-D44B4DB2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49" y="1876426"/>
            <a:ext cx="4457749" cy="330517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DEB108B-01EF-4C53-97EC-F88AD08B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925" y="116191"/>
            <a:ext cx="1392470" cy="12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1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27F00950D864D8CB1FEA4D08B5AEC" ma:contentTypeVersion="11" ma:contentTypeDescription="Create a new document." ma:contentTypeScope="" ma:versionID="81d71d0dbb4798a078d625cd7e3e1541">
  <xsd:schema xmlns:xsd="http://www.w3.org/2001/XMLSchema" xmlns:xs="http://www.w3.org/2001/XMLSchema" xmlns:p="http://schemas.microsoft.com/office/2006/metadata/properties" xmlns:ns3="8d495d90-cb63-4462-b624-6b95d58a70a8" xmlns:ns4="1ea5cfcf-165a-41a6-9fe4-9495a05e7d90" targetNamespace="http://schemas.microsoft.com/office/2006/metadata/properties" ma:root="true" ma:fieldsID="d20217f77d13d5e9c8453a9e692594ac" ns3:_="" ns4:_="">
    <xsd:import namespace="8d495d90-cb63-4462-b624-6b95d58a70a8"/>
    <xsd:import namespace="1ea5cfcf-165a-41a6-9fe4-9495a05e7d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95d90-cb63-4462-b624-6b95d58a7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5cfcf-165a-41a6-9fe4-9495a05e7d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E90FD9-8BFF-40E6-BC40-2941F6032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495d90-cb63-4462-b624-6b95d58a70a8"/>
    <ds:schemaRef ds:uri="1ea5cfcf-165a-41a6-9fe4-9495a05e7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3C96-167C-40D3-9D85-A0FE6D07D3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081AA8-4700-4F16-BAD2-6EA9579A85AD}">
  <ds:schemaRefs>
    <ds:schemaRef ds:uri="http://purl.org/dc/elements/1.1/"/>
    <ds:schemaRef ds:uri="http://schemas.microsoft.com/office/2006/metadata/properties"/>
    <ds:schemaRef ds:uri="1ea5cfcf-165a-41a6-9fe4-9495a05e7d90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d495d90-cb63-4462-b624-6b95d58a70a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365</Words>
  <Application>Microsoft Office PowerPoint</Application>
  <PresentationFormat>Widescreen</PresentationFormat>
  <Paragraphs>195</Paragraphs>
  <Slides>26</Slides>
  <Notes>0</Notes>
  <HiddenSlides>0</HiddenSlides>
  <MMClips>3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inherit</vt:lpstr>
      <vt:lpstr>Trebuchet MS</vt:lpstr>
      <vt:lpstr>Office-tema</vt:lpstr>
      <vt:lpstr>Obligatorisk kurs i smittevern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Hjelmstad</dc:creator>
  <cp:lastModifiedBy>Nina Hjelmstad</cp:lastModifiedBy>
  <cp:revision>3</cp:revision>
  <dcterms:created xsi:type="dcterms:W3CDTF">2020-05-27T12:42:34Z</dcterms:created>
  <dcterms:modified xsi:type="dcterms:W3CDTF">2020-06-04T08:45:18Z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0x01010034E27F00950D864D8CB1FEA4D08B5AEC</vt:lpwstr>
  </property>
</Properties>
</file>